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701" r:id="rId2"/>
  </p:sldMasterIdLst>
  <p:notesMasterIdLst>
    <p:notesMasterId r:id="rId26"/>
  </p:notesMasterIdLst>
  <p:sldIdLst>
    <p:sldId id="256" r:id="rId3"/>
    <p:sldId id="257" r:id="rId4"/>
    <p:sldId id="278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80" r:id="rId21"/>
    <p:sldId id="275" r:id="rId22"/>
    <p:sldId id="276" r:id="rId23"/>
    <p:sldId id="277" r:id="rId24"/>
    <p:sldId id="279" r:id="rId25"/>
  </p:sldIdLst>
  <p:sldSz cx="12193588" cy="6858000"/>
  <p:notesSz cx="6858000" cy="9144000"/>
  <p:embeddedFontLst>
    <p:embeddedFont>
      <p:font typeface="Didact Gothic" panose="020B0604020202020204" charset="0"/>
      <p:regular r:id="rId27"/>
    </p:embeddedFont>
    <p:embeddedFont>
      <p:font typeface="Inter" panose="020B0604020202020204" charset="0"/>
      <p:regular r:id="rId28"/>
      <p:bold r:id="rId29"/>
      <p:italic r:id="rId30"/>
      <p:boldItalic r:id="rId31"/>
    </p:embeddedFont>
    <p:embeddedFont>
      <p:font typeface="Inter ExtraLight" panose="020B0604020202020204" charset="0"/>
      <p:regular r:id="rId32"/>
      <p:bold r:id="rId33"/>
      <p:italic r:id="rId34"/>
      <p:boldItalic r:id="rId35"/>
    </p:embeddedFont>
    <p:embeddedFont>
      <p:font typeface="Inter Medium" panose="020B0604020202020204" charset="0"/>
      <p:regular r:id="rId36"/>
      <p:bold r:id="rId37"/>
      <p:italic r:id="rId38"/>
      <p:boldItalic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44" roundtripDataSignature="AMtx7mhH8/S9kjoUeuoHbfZrTwH57JrPuA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Thea Backlar" initials="" lastIdx="1" clrIdx="0"/>
  <p:cmAuthor id="1" name="Lazar Milićević" initials="" lastIdx="1" clrIdx="1"/>
  <p:cmAuthor id="2" name="Charlotte Fraboulet" initials="" lastIdx="4" clrIdx="2"/>
  <p:cmAuthor id="3" name="Matthieu Blottiere Seroux" initials="" lastIdx="2" clrIdx="3"/>
  <p:cmAuthor id="4" name="Lazar Milicevic" initials="LM" lastIdx="2" clrIdx="4">
    <p:extLst>
      <p:ext uri="{19B8F6BF-5375-455C-9EA6-DF929625EA0E}">
        <p15:presenceInfo xmlns:p15="http://schemas.microsoft.com/office/powerpoint/2012/main" userId="4b105a8627280ed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94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225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9" Type="http://schemas.openxmlformats.org/officeDocument/2006/relationships/font" Target="fonts/font13.fntdata"/><Relationship Id="rId21" Type="http://schemas.openxmlformats.org/officeDocument/2006/relationships/slide" Target="slides/slide19.xml"/><Relationship Id="rId34" Type="http://schemas.openxmlformats.org/officeDocument/2006/relationships/font" Target="fonts/font8.fntdata"/><Relationship Id="rId47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5" Type="http://schemas.openxmlformats.org/officeDocument/2006/relationships/commentAuthors" Target="commentAuthor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49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5.fntdata"/><Relationship Id="rId44" Type="http://customschemas.google.com/relationships/presentationmetadata" Target="meta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8" Type="http://schemas.openxmlformats.org/officeDocument/2006/relationships/theme" Target="theme/theme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7.fntdata"/><Relationship Id="rId38" Type="http://schemas.openxmlformats.org/officeDocument/2006/relationships/font" Target="fonts/font12.fntdata"/><Relationship Id="rId46" Type="http://schemas.openxmlformats.org/officeDocument/2006/relationships/presProps" Target="presProps.xml"/><Relationship Id="rId20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2" name="Google Shape;116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63" name="Google Shape;1163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64" name="Google Shape;1164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9" name="Google Shape;1399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00" name="Google Shape;1400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401" name="Google Shape;1401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10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" name="Google Shape;1434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35" name="Google Shape;1435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436" name="Google Shape;1436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11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7" name="Google Shape;1447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48" name="Google Shape;1448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449" name="Google Shape;1449;p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12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9" name="Google Shape;1469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70" name="Google Shape;1470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471" name="Google Shape;1471;p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13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7" name="Google Shape;148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88" name="Google Shape;1488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06" name="Google Shape;1506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507" name="Google Shape;1507;p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15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3" name="Google Shape;1533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34" name="Google Shape;1534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1" name="Google Shape;1551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52" name="Google Shape;1552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553" name="Google Shape;1553;p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17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7" name="Google Shape;1567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68" name="Google Shape;1568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569" name="Google Shape;1569;p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18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6" name="Google Shape;1586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87" name="Google Shape;15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588" name="Google Shape;1588;p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19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871510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" name="Google Shape;117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75" name="Google Shape;117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4" name="Google Shape;1624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25" name="Google Shape;1625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" name="Google Shape;1642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43" name="Google Shape;1643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44" name="Google Shape;1644;p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21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8" name="Google Shape;1668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9" name="Google Shape;1669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2" name="Google Shape;171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530" y="1143000"/>
            <a:ext cx="54870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13" name="Google Shape;1713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714" name="Google Shape;1714;p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23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6" name="Google Shape;1686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7" name="Google Shape;1687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88" name="Google Shape;1688;p2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93" name="Google Shape;119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0" name="Google Shape;121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1" name="Google Shape;121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12" name="Google Shape;1212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2" name="Google Shape;125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53" name="Google Shape;1253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54" name="Google Shape;1254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Google Shape;131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13" name="Google Shape;1313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314" name="Google Shape;1314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7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2" name="Google Shape;134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43" name="Google Shape;1343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344" name="Google Shape;1344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8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5" name="Google Shape;137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76" name="Google Shape;1376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"/>
              <a:t>rank by desc order</a:t>
            </a:r>
            <a:endParaRPr/>
          </a:p>
        </p:txBody>
      </p:sp>
      <p:sp>
        <p:nvSpPr>
          <p:cNvPr id="1377" name="Google Shape;1377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9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slide 4">
  <p:cSld name="Text slide 4">
    <p:bg>
      <p:bgPr>
        <a:solidFill>
          <a:schemeClr val="dk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9657" y="303640"/>
            <a:ext cx="1287269" cy="285515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6"/>
          <p:cNvSpPr>
            <a:spLocks noGrp="1"/>
          </p:cNvSpPr>
          <p:nvPr>
            <p:ph type="body" idx="1"/>
          </p:nvPr>
        </p:nvSpPr>
        <p:spPr>
          <a:xfrm>
            <a:off x="10271180" y="306115"/>
            <a:ext cx="1622400" cy="3198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52025" tIns="28800" rIns="252025" bIns="28800" anchor="ctr" anchorCtr="0">
            <a:noAutofit/>
          </a:bodyPr>
          <a:lstStyle>
            <a:lvl1pPr marL="457200" lvl="0" indent="-2286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0"/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/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/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/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12" name="Google Shape;12;p26"/>
          <p:cNvSpPr txBox="1">
            <a:spLocks noGrp="1"/>
          </p:cNvSpPr>
          <p:nvPr>
            <p:ph type="title"/>
          </p:nvPr>
        </p:nvSpPr>
        <p:spPr>
          <a:xfrm>
            <a:off x="795926" y="1784354"/>
            <a:ext cx="8625300" cy="24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700"/>
              <a:buFont typeface="Didact Gothic"/>
              <a:buNone/>
              <a:defRPr sz="67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6"/>
          <p:cNvSpPr txBox="1"/>
          <p:nvPr/>
        </p:nvSpPr>
        <p:spPr>
          <a:xfrm>
            <a:off x="6919006" y="6430323"/>
            <a:ext cx="49698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fr" sz="7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 information: do not share without written permission from Owkin, Inc.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6"/>
          <p:cNvSpPr txBox="1">
            <a:spLocks noGrp="1"/>
          </p:cNvSpPr>
          <p:nvPr>
            <p:ph type="body" idx="2"/>
          </p:nvPr>
        </p:nvSpPr>
        <p:spPr>
          <a:xfrm>
            <a:off x="1524125" y="4629825"/>
            <a:ext cx="3693000" cy="6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11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Char char="→"/>
              <a:defRPr sz="1300"/>
            </a:lvl1pPr>
            <a:lvl2pPr marL="914400" lvl="1" indent="-3111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Char char="→"/>
              <a:defRPr sz="1300"/>
            </a:lvl2pPr>
            <a:lvl3pPr marL="1371600" lvl="2" indent="-3111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Char char="→"/>
              <a:defRPr sz="1300"/>
            </a:lvl3pPr>
            <a:lvl4pPr marL="1828800" lvl="3" indent="-3111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Char char="→"/>
              <a:defRPr sz="1300"/>
            </a:lvl4pPr>
            <a:lvl5pPr marL="2286000" lvl="4" indent="-3111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Char char="→"/>
              <a:defRPr sz="1300"/>
            </a:lvl5pPr>
            <a:lvl6pPr marL="2743200" lvl="5" indent="-2476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300"/>
              <a:buChar char="•"/>
              <a:defRPr sz="300"/>
            </a:lvl6pPr>
            <a:lvl7pPr marL="3200400" lvl="6" indent="-2476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300"/>
              <a:buChar char="•"/>
              <a:defRPr sz="300"/>
            </a:lvl7pPr>
            <a:lvl8pPr marL="3657600" lvl="7" indent="-2476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300"/>
              <a:buChar char="•"/>
              <a:defRPr sz="300"/>
            </a:lvl8pPr>
            <a:lvl9pPr marL="4114800" lvl="8" indent="-2476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300"/>
              <a:buChar char="•"/>
              <a:defRPr sz="300"/>
            </a:lvl9pPr>
          </a:lstStyle>
          <a:p>
            <a:endParaRPr/>
          </a:p>
        </p:txBody>
      </p:sp>
      <p:sp>
        <p:nvSpPr>
          <p:cNvPr id="15" name="Google Shape;15;p26"/>
          <p:cNvSpPr txBox="1">
            <a:spLocks noGrp="1"/>
          </p:cNvSpPr>
          <p:nvPr>
            <p:ph type="subTitle" idx="3"/>
          </p:nvPr>
        </p:nvSpPr>
        <p:spPr>
          <a:xfrm>
            <a:off x="1524125" y="5566900"/>
            <a:ext cx="3693000" cy="2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1pPr>
            <a:lvl2pPr lvl="1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 Part 3">
  <p:cSld name="Agenda Part 3">
    <p:bg>
      <p:bgPr>
        <a:solidFill>
          <a:schemeClr val="accent3"/>
        </a:solidFill>
        <a:effectLst/>
      </p:bgPr>
    </p:bg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5"/>
          <p:cNvSpPr/>
          <p:nvPr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50" tIns="45700" rIns="9145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235" name="Google Shape;235;p35"/>
          <p:cNvGrpSpPr/>
          <p:nvPr/>
        </p:nvGrpSpPr>
        <p:grpSpPr>
          <a:xfrm>
            <a:off x="11648099" y="272519"/>
            <a:ext cx="245452" cy="242128"/>
            <a:chOff x="266542" y="6326171"/>
            <a:chExt cx="245428" cy="242128"/>
          </a:xfrm>
        </p:grpSpPr>
        <p:sp>
          <p:nvSpPr>
            <p:cNvPr id="236" name="Google Shape;236;p35"/>
            <p:cNvSpPr/>
            <p:nvPr/>
          </p:nvSpPr>
          <p:spPr>
            <a:xfrm>
              <a:off x="26654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70" y="58"/>
                  </a:moveTo>
                  <a:cubicBezTo>
                    <a:pt x="59" y="69"/>
                    <a:pt x="59" y="69"/>
                    <a:pt x="59" y="69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0" y="12"/>
                    <a:pt x="0" y="7"/>
                    <a:pt x="3" y="4"/>
                  </a:cubicBezTo>
                  <a:cubicBezTo>
                    <a:pt x="7" y="0"/>
                    <a:pt x="12" y="0"/>
                    <a:pt x="15" y="4"/>
                  </a:cubicBezTo>
                  <a:lnTo>
                    <a:pt x="70" y="5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37" name="Google Shape;237;p35"/>
            <p:cNvSpPr/>
            <p:nvPr/>
          </p:nvSpPr>
          <p:spPr>
            <a:xfrm>
              <a:off x="26654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59" y="0"/>
                  </a:moveTo>
                  <a:cubicBezTo>
                    <a:pt x="70" y="11"/>
                    <a:pt x="70" y="11"/>
                    <a:pt x="70" y="11"/>
                  </a:cubicBezTo>
                  <a:cubicBezTo>
                    <a:pt x="15" y="66"/>
                    <a:pt x="15" y="66"/>
                    <a:pt x="15" y="66"/>
                  </a:cubicBezTo>
                  <a:cubicBezTo>
                    <a:pt x="12" y="69"/>
                    <a:pt x="7" y="69"/>
                    <a:pt x="3" y="66"/>
                  </a:cubicBezTo>
                  <a:cubicBezTo>
                    <a:pt x="0" y="63"/>
                    <a:pt x="0" y="57"/>
                    <a:pt x="3" y="54"/>
                  </a:cubicBezTo>
                  <a:lnTo>
                    <a:pt x="5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38" name="Google Shape;238;p35"/>
            <p:cNvSpPr/>
            <p:nvPr/>
          </p:nvSpPr>
          <p:spPr>
            <a:xfrm>
              <a:off x="40047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0" y="11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70" y="57"/>
                    <a:pt x="70" y="62"/>
                    <a:pt x="67" y="66"/>
                  </a:cubicBezTo>
                  <a:cubicBezTo>
                    <a:pt x="63" y="69"/>
                    <a:pt x="58" y="69"/>
                    <a:pt x="55" y="66"/>
                  </a:cubicBezTo>
                  <a:lnTo>
                    <a:pt x="0" y="1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39" name="Google Shape;239;p35"/>
            <p:cNvSpPr/>
            <p:nvPr/>
          </p:nvSpPr>
          <p:spPr>
            <a:xfrm>
              <a:off x="40047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11" y="69"/>
                  </a:moveTo>
                  <a:cubicBezTo>
                    <a:pt x="0" y="58"/>
                    <a:pt x="0" y="58"/>
                    <a:pt x="0" y="58"/>
                  </a:cubicBezTo>
                  <a:cubicBezTo>
                    <a:pt x="55" y="3"/>
                    <a:pt x="55" y="3"/>
                    <a:pt x="55" y="3"/>
                  </a:cubicBezTo>
                  <a:cubicBezTo>
                    <a:pt x="58" y="0"/>
                    <a:pt x="63" y="0"/>
                    <a:pt x="67" y="3"/>
                  </a:cubicBezTo>
                  <a:cubicBezTo>
                    <a:pt x="70" y="7"/>
                    <a:pt x="70" y="12"/>
                    <a:pt x="67" y="15"/>
                  </a:cubicBezTo>
                  <a:lnTo>
                    <a:pt x="11" y="6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40" name="Google Shape;240;p35"/>
            <p:cNvSpPr/>
            <p:nvPr/>
          </p:nvSpPr>
          <p:spPr>
            <a:xfrm>
              <a:off x="374741" y="6433050"/>
              <a:ext cx="29029" cy="28369"/>
            </a:xfrm>
            <a:custGeom>
              <a:avLst/>
              <a:gdLst/>
              <a:ahLst/>
              <a:cxnLst/>
              <a:rect l="l" t="t" r="r" b="b"/>
              <a:pathLst>
                <a:path w="18" h="18" extrusionOk="0">
                  <a:moveTo>
                    <a:pt x="15" y="3"/>
                  </a:moveTo>
                  <a:cubicBezTo>
                    <a:pt x="18" y="6"/>
                    <a:pt x="18" y="12"/>
                    <a:pt x="15" y="15"/>
                  </a:cubicBezTo>
                  <a:cubicBezTo>
                    <a:pt x="11" y="18"/>
                    <a:pt x="6" y="18"/>
                    <a:pt x="3" y="15"/>
                  </a:cubicBezTo>
                  <a:cubicBezTo>
                    <a:pt x="0" y="12"/>
                    <a:pt x="0" y="6"/>
                    <a:pt x="3" y="3"/>
                  </a:cubicBezTo>
                  <a:cubicBezTo>
                    <a:pt x="6" y="0"/>
                    <a:pt x="11" y="0"/>
                    <a:pt x="15" y="3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41" name="Google Shape;241;p35"/>
            <p:cNvSpPr/>
            <p:nvPr/>
          </p:nvSpPr>
          <p:spPr>
            <a:xfrm>
              <a:off x="280397" y="6340685"/>
              <a:ext cx="217059" cy="213099"/>
            </a:xfrm>
            <a:custGeom>
              <a:avLst/>
              <a:gdLst/>
              <a:ahLst/>
              <a:cxnLst/>
              <a:rect l="l" t="t" r="r" b="b"/>
              <a:pathLst>
                <a:path w="136" h="134" extrusionOk="0">
                  <a:moveTo>
                    <a:pt x="68" y="16"/>
                  </a:moveTo>
                  <a:cubicBezTo>
                    <a:pt x="40" y="16"/>
                    <a:pt x="17" y="39"/>
                    <a:pt x="17" y="67"/>
                  </a:cubicBezTo>
                  <a:cubicBezTo>
                    <a:pt x="17" y="95"/>
                    <a:pt x="40" y="118"/>
                    <a:pt x="68" y="118"/>
                  </a:cubicBezTo>
                  <a:cubicBezTo>
                    <a:pt x="97" y="118"/>
                    <a:pt x="120" y="95"/>
                    <a:pt x="120" y="67"/>
                  </a:cubicBezTo>
                  <a:cubicBezTo>
                    <a:pt x="120" y="39"/>
                    <a:pt x="97" y="16"/>
                    <a:pt x="68" y="16"/>
                  </a:cubicBezTo>
                  <a:moveTo>
                    <a:pt x="68" y="134"/>
                  </a:moveTo>
                  <a:cubicBezTo>
                    <a:pt x="31" y="134"/>
                    <a:pt x="0" y="104"/>
                    <a:pt x="0" y="67"/>
                  </a:cubicBezTo>
                  <a:cubicBezTo>
                    <a:pt x="0" y="30"/>
                    <a:pt x="31" y="0"/>
                    <a:pt x="68" y="0"/>
                  </a:cubicBezTo>
                  <a:cubicBezTo>
                    <a:pt x="106" y="0"/>
                    <a:pt x="136" y="30"/>
                    <a:pt x="136" y="67"/>
                  </a:cubicBezTo>
                  <a:cubicBezTo>
                    <a:pt x="136" y="104"/>
                    <a:pt x="106" y="134"/>
                    <a:pt x="68" y="134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242" name="Google Shape;242;p35"/>
          <p:cNvSpPr txBox="1">
            <a:spLocks noGrp="1"/>
          </p:cNvSpPr>
          <p:nvPr>
            <p:ph type="title"/>
          </p:nvPr>
        </p:nvSpPr>
        <p:spPr>
          <a:xfrm>
            <a:off x="775215" y="760169"/>
            <a:ext cx="10408200" cy="17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0"/>
              <a:buFont typeface="Didact Gothic"/>
              <a:buNone/>
              <a:defRPr sz="115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43" name="Google Shape;243;p35"/>
          <p:cNvSpPr txBox="1"/>
          <p:nvPr/>
        </p:nvSpPr>
        <p:spPr>
          <a:xfrm>
            <a:off x="6919006" y="6430323"/>
            <a:ext cx="49698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fr" sz="7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Confidential information: do not share without written permission from Owkin, Inc.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p35"/>
          <p:cNvSpPr txBox="1">
            <a:spLocks noGrp="1"/>
          </p:cNvSpPr>
          <p:nvPr>
            <p:ph type="subTitle" idx="1"/>
          </p:nvPr>
        </p:nvSpPr>
        <p:spPr>
          <a:xfrm>
            <a:off x="1257200" y="4756875"/>
            <a:ext cx="26523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45" name="Google Shape;245;p35"/>
          <p:cNvSpPr txBox="1">
            <a:spLocks noGrp="1"/>
          </p:cNvSpPr>
          <p:nvPr>
            <p:ph type="subTitle" idx="2"/>
          </p:nvPr>
        </p:nvSpPr>
        <p:spPr>
          <a:xfrm>
            <a:off x="576475" y="4756875"/>
            <a:ext cx="5952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46" name="Google Shape;246;p35"/>
          <p:cNvSpPr txBox="1">
            <a:spLocks noGrp="1"/>
          </p:cNvSpPr>
          <p:nvPr>
            <p:ph type="subTitle" idx="3"/>
          </p:nvPr>
        </p:nvSpPr>
        <p:spPr>
          <a:xfrm>
            <a:off x="4982225" y="4756875"/>
            <a:ext cx="26523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47" name="Google Shape;247;p35"/>
          <p:cNvSpPr txBox="1">
            <a:spLocks noGrp="1"/>
          </p:cNvSpPr>
          <p:nvPr>
            <p:ph type="subTitle" idx="4"/>
          </p:nvPr>
        </p:nvSpPr>
        <p:spPr>
          <a:xfrm>
            <a:off x="4301500" y="4756875"/>
            <a:ext cx="5952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48" name="Google Shape;248;p35"/>
          <p:cNvSpPr txBox="1">
            <a:spLocks noGrp="1"/>
          </p:cNvSpPr>
          <p:nvPr>
            <p:ph type="subTitle" idx="5"/>
          </p:nvPr>
        </p:nvSpPr>
        <p:spPr>
          <a:xfrm>
            <a:off x="8707250" y="4756875"/>
            <a:ext cx="26523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49" name="Google Shape;249;p35"/>
          <p:cNvSpPr txBox="1">
            <a:spLocks noGrp="1"/>
          </p:cNvSpPr>
          <p:nvPr>
            <p:ph type="subTitle" idx="6"/>
          </p:nvPr>
        </p:nvSpPr>
        <p:spPr>
          <a:xfrm>
            <a:off x="8026525" y="4756875"/>
            <a:ext cx="5952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50" name="Google Shape;250;p35"/>
          <p:cNvSpPr txBox="1">
            <a:spLocks noGrp="1"/>
          </p:cNvSpPr>
          <p:nvPr>
            <p:ph type="subTitle" idx="7"/>
          </p:nvPr>
        </p:nvSpPr>
        <p:spPr>
          <a:xfrm>
            <a:off x="1257200" y="5662500"/>
            <a:ext cx="26523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51" name="Google Shape;251;p35"/>
          <p:cNvSpPr txBox="1">
            <a:spLocks noGrp="1"/>
          </p:cNvSpPr>
          <p:nvPr>
            <p:ph type="subTitle" idx="8"/>
          </p:nvPr>
        </p:nvSpPr>
        <p:spPr>
          <a:xfrm>
            <a:off x="576475" y="5662500"/>
            <a:ext cx="5952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52" name="Google Shape;252;p35"/>
          <p:cNvSpPr txBox="1">
            <a:spLocks noGrp="1"/>
          </p:cNvSpPr>
          <p:nvPr>
            <p:ph type="subTitle" idx="9"/>
          </p:nvPr>
        </p:nvSpPr>
        <p:spPr>
          <a:xfrm>
            <a:off x="4982225" y="5662500"/>
            <a:ext cx="26523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53" name="Google Shape;253;p35"/>
          <p:cNvSpPr txBox="1">
            <a:spLocks noGrp="1"/>
          </p:cNvSpPr>
          <p:nvPr>
            <p:ph type="subTitle" idx="13"/>
          </p:nvPr>
        </p:nvSpPr>
        <p:spPr>
          <a:xfrm>
            <a:off x="4301500" y="5662500"/>
            <a:ext cx="5952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54" name="Google Shape;254;p35"/>
          <p:cNvSpPr txBox="1">
            <a:spLocks noGrp="1"/>
          </p:cNvSpPr>
          <p:nvPr>
            <p:ph type="subTitle" idx="14"/>
          </p:nvPr>
        </p:nvSpPr>
        <p:spPr>
          <a:xfrm>
            <a:off x="8707250" y="5662500"/>
            <a:ext cx="26523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55" name="Google Shape;255;p35"/>
          <p:cNvSpPr txBox="1">
            <a:spLocks noGrp="1"/>
          </p:cNvSpPr>
          <p:nvPr>
            <p:ph type="subTitle" idx="15"/>
          </p:nvPr>
        </p:nvSpPr>
        <p:spPr>
          <a:xfrm>
            <a:off x="8026525" y="5662500"/>
            <a:ext cx="5952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pty">
  <p:cSld name="Text slide 1_2">
    <p:bg>
      <p:bgPr>
        <a:solidFill>
          <a:schemeClr val="dk2"/>
        </a:solidFill>
        <a:effectLst/>
      </p:bgPr>
    </p:bg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" name="Google Shape;257;p36"/>
          <p:cNvGrpSpPr/>
          <p:nvPr/>
        </p:nvGrpSpPr>
        <p:grpSpPr>
          <a:xfrm>
            <a:off x="11648099" y="272519"/>
            <a:ext cx="245452" cy="242128"/>
            <a:chOff x="266542" y="6326171"/>
            <a:chExt cx="245428" cy="242128"/>
          </a:xfrm>
        </p:grpSpPr>
        <p:sp>
          <p:nvSpPr>
            <p:cNvPr id="258" name="Google Shape;258;p36"/>
            <p:cNvSpPr/>
            <p:nvPr/>
          </p:nvSpPr>
          <p:spPr>
            <a:xfrm>
              <a:off x="26654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70" y="58"/>
                  </a:moveTo>
                  <a:cubicBezTo>
                    <a:pt x="59" y="69"/>
                    <a:pt x="59" y="69"/>
                    <a:pt x="59" y="69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0" y="12"/>
                    <a:pt x="0" y="7"/>
                    <a:pt x="3" y="4"/>
                  </a:cubicBezTo>
                  <a:cubicBezTo>
                    <a:pt x="7" y="0"/>
                    <a:pt x="12" y="0"/>
                    <a:pt x="15" y="4"/>
                  </a:cubicBezTo>
                  <a:lnTo>
                    <a:pt x="70" y="5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59" name="Google Shape;259;p36"/>
            <p:cNvSpPr/>
            <p:nvPr/>
          </p:nvSpPr>
          <p:spPr>
            <a:xfrm>
              <a:off x="26654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59" y="0"/>
                  </a:moveTo>
                  <a:cubicBezTo>
                    <a:pt x="70" y="11"/>
                    <a:pt x="70" y="11"/>
                    <a:pt x="70" y="11"/>
                  </a:cubicBezTo>
                  <a:cubicBezTo>
                    <a:pt x="15" y="66"/>
                    <a:pt x="15" y="66"/>
                    <a:pt x="15" y="66"/>
                  </a:cubicBezTo>
                  <a:cubicBezTo>
                    <a:pt x="12" y="69"/>
                    <a:pt x="7" y="69"/>
                    <a:pt x="3" y="66"/>
                  </a:cubicBezTo>
                  <a:cubicBezTo>
                    <a:pt x="0" y="63"/>
                    <a:pt x="0" y="57"/>
                    <a:pt x="3" y="54"/>
                  </a:cubicBezTo>
                  <a:lnTo>
                    <a:pt x="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60" name="Google Shape;260;p36"/>
            <p:cNvSpPr/>
            <p:nvPr/>
          </p:nvSpPr>
          <p:spPr>
            <a:xfrm>
              <a:off x="40047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0" y="11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70" y="57"/>
                    <a:pt x="70" y="62"/>
                    <a:pt x="67" y="66"/>
                  </a:cubicBezTo>
                  <a:cubicBezTo>
                    <a:pt x="63" y="69"/>
                    <a:pt x="58" y="69"/>
                    <a:pt x="55" y="66"/>
                  </a:cubicBezTo>
                  <a:lnTo>
                    <a:pt x="0" y="1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61" name="Google Shape;261;p36"/>
            <p:cNvSpPr/>
            <p:nvPr/>
          </p:nvSpPr>
          <p:spPr>
            <a:xfrm>
              <a:off x="40047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11" y="69"/>
                  </a:moveTo>
                  <a:cubicBezTo>
                    <a:pt x="0" y="58"/>
                    <a:pt x="0" y="58"/>
                    <a:pt x="0" y="58"/>
                  </a:cubicBezTo>
                  <a:cubicBezTo>
                    <a:pt x="55" y="3"/>
                    <a:pt x="55" y="3"/>
                    <a:pt x="55" y="3"/>
                  </a:cubicBezTo>
                  <a:cubicBezTo>
                    <a:pt x="58" y="0"/>
                    <a:pt x="63" y="0"/>
                    <a:pt x="67" y="3"/>
                  </a:cubicBezTo>
                  <a:cubicBezTo>
                    <a:pt x="70" y="7"/>
                    <a:pt x="70" y="12"/>
                    <a:pt x="67" y="15"/>
                  </a:cubicBezTo>
                  <a:lnTo>
                    <a:pt x="11" y="6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62" name="Google Shape;262;p36"/>
            <p:cNvSpPr/>
            <p:nvPr/>
          </p:nvSpPr>
          <p:spPr>
            <a:xfrm>
              <a:off x="374741" y="6433050"/>
              <a:ext cx="29029" cy="28369"/>
            </a:xfrm>
            <a:custGeom>
              <a:avLst/>
              <a:gdLst/>
              <a:ahLst/>
              <a:cxnLst/>
              <a:rect l="l" t="t" r="r" b="b"/>
              <a:pathLst>
                <a:path w="18" h="18" extrusionOk="0">
                  <a:moveTo>
                    <a:pt x="15" y="3"/>
                  </a:moveTo>
                  <a:cubicBezTo>
                    <a:pt x="18" y="6"/>
                    <a:pt x="18" y="12"/>
                    <a:pt x="15" y="15"/>
                  </a:cubicBezTo>
                  <a:cubicBezTo>
                    <a:pt x="11" y="18"/>
                    <a:pt x="6" y="18"/>
                    <a:pt x="3" y="15"/>
                  </a:cubicBezTo>
                  <a:cubicBezTo>
                    <a:pt x="0" y="12"/>
                    <a:pt x="0" y="6"/>
                    <a:pt x="3" y="3"/>
                  </a:cubicBezTo>
                  <a:cubicBezTo>
                    <a:pt x="6" y="0"/>
                    <a:pt x="11" y="0"/>
                    <a:pt x="15" y="3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63" name="Google Shape;263;p36"/>
            <p:cNvSpPr/>
            <p:nvPr/>
          </p:nvSpPr>
          <p:spPr>
            <a:xfrm>
              <a:off x="280397" y="6340685"/>
              <a:ext cx="217059" cy="213099"/>
            </a:xfrm>
            <a:custGeom>
              <a:avLst/>
              <a:gdLst/>
              <a:ahLst/>
              <a:cxnLst/>
              <a:rect l="l" t="t" r="r" b="b"/>
              <a:pathLst>
                <a:path w="136" h="134" extrusionOk="0">
                  <a:moveTo>
                    <a:pt x="68" y="16"/>
                  </a:moveTo>
                  <a:cubicBezTo>
                    <a:pt x="40" y="16"/>
                    <a:pt x="17" y="39"/>
                    <a:pt x="17" y="67"/>
                  </a:cubicBezTo>
                  <a:cubicBezTo>
                    <a:pt x="17" y="95"/>
                    <a:pt x="40" y="118"/>
                    <a:pt x="68" y="118"/>
                  </a:cubicBezTo>
                  <a:cubicBezTo>
                    <a:pt x="97" y="118"/>
                    <a:pt x="120" y="95"/>
                    <a:pt x="120" y="67"/>
                  </a:cubicBezTo>
                  <a:cubicBezTo>
                    <a:pt x="120" y="39"/>
                    <a:pt x="97" y="16"/>
                    <a:pt x="68" y="16"/>
                  </a:cubicBezTo>
                  <a:moveTo>
                    <a:pt x="68" y="134"/>
                  </a:moveTo>
                  <a:cubicBezTo>
                    <a:pt x="31" y="134"/>
                    <a:pt x="0" y="104"/>
                    <a:pt x="0" y="67"/>
                  </a:cubicBezTo>
                  <a:cubicBezTo>
                    <a:pt x="0" y="30"/>
                    <a:pt x="31" y="0"/>
                    <a:pt x="68" y="0"/>
                  </a:cubicBezTo>
                  <a:cubicBezTo>
                    <a:pt x="106" y="0"/>
                    <a:pt x="136" y="30"/>
                    <a:pt x="136" y="67"/>
                  </a:cubicBezTo>
                  <a:cubicBezTo>
                    <a:pt x="136" y="104"/>
                    <a:pt x="106" y="134"/>
                    <a:pt x="68" y="134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264" name="Google Shape;264;p36"/>
          <p:cNvSpPr txBox="1">
            <a:spLocks noGrp="1"/>
          </p:cNvSpPr>
          <p:nvPr>
            <p:ph type="sldNum" idx="12"/>
          </p:nvPr>
        </p:nvSpPr>
        <p:spPr>
          <a:xfrm>
            <a:off x="299648" y="6410065"/>
            <a:ext cx="300900" cy="2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265" name="Google Shape;265;p36"/>
          <p:cNvSpPr txBox="1"/>
          <p:nvPr/>
        </p:nvSpPr>
        <p:spPr>
          <a:xfrm>
            <a:off x="7182832" y="6430325"/>
            <a:ext cx="47061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fr" sz="7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 information: do not share without written permission from Owkin, Inc.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slide 1">
  <p:cSld name="Text slide 1">
    <p:bg>
      <p:bgPr>
        <a:solidFill>
          <a:schemeClr val="dk2"/>
        </a:solidFill>
        <a:effectLst/>
      </p:bgPr>
    </p:bg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7"/>
          <p:cNvSpPr txBox="1">
            <a:spLocks noGrp="1"/>
          </p:cNvSpPr>
          <p:nvPr>
            <p:ph type="title"/>
          </p:nvPr>
        </p:nvSpPr>
        <p:spPr>
          <a:xfrm>
            <a:off x="281015" y="646769"/>
            <a:ext cx="11612400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idact Gothic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grpSp>
        <p:nvGrpSpPr>
          <p:cNvPr id="268" name="Google Shape;268;p37"/>
          <p:cNvGrpSpPr/>
          <p:nvPr/>
        </p:nvGrpSpPr>
        <p:grpSpPr>
          <a:xfrm>
            <a:off x="11648099" y="272519"/>
            <a:ext cx="245452" cy="242128"/>
            <a:chOff x="266542" y="6326171"/>
            <a:chExt cx="245428" cy="242128"/>
          </a:xfrm>
        </p:grpSpPr>
        <p:sp>
          <p:nvSpPr>
            <p:cNvPr id="269" name="Google Shape;269;p37"/>
            <p:cNvSpPr/>
            <p:nvPr/>
          </p:nvSpPr>
          <p:spPr>
            <a:xfrm>
              <a:off x="26654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70" y="58"/>
                  </a:moveTo>
                  <a:cubicBezTo>
                    <a:pt x="59" y="69"/>
                    <a:pt x="59" y="69"/>
                    <a:pt x="59" y="69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0" y="12"/>
                    <a:pt x="0" y="7"/>
                    <a:pt x="3" y="4"/>
                  </a:cubicBezTo>
                  <a:cubicBezTo>
                    <a:pt x="7" y="0"/>
                    <a:pt x="12" y="0"/>
                    <a:pt x="15" y="4"/>
                  </a:cubicBezTo>
                  <a:lnTo>
                    <a:pt x="70" y="5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70" name="Google Shape;270;p37"/>
            <p:cNvSpPr/>
            <p:nvPr/>
          </p:nvSpPr>
          <p:spPr>
            <a:xfrm>
              <a:off x="26654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59" y="0"/>
                  </a:moveTo>
                  <a:cubicBezTo>
                    <a:pt x="70" y="11"/>
                    <a:pt x="70" y="11"/>
                    <a:pt x="70" y="11"/>
                  </a:cubicBezTo>
                  <a:cubicBezTo>
                    <a:pt x="15" y="66"/>
                    <a:pt x="15" y="66"/>
                    <a:pt x="15" y="66"/>
                  </a:cubicBezTo>
                  <a:cubicBezTo>
                    <a:pt x="12" y="69"/>
                    <a:pt x="7" y="69"/>
                    <a:pt x="3" y="66"/>
                  </a:cubicBezTo>
                  <a:cubicBezTo>
                    <a:pt x="0" y="63"/>
                    <a:pt x="0" y="57"/>
                    <a:pt x="3" y="54"/>
                  </a:cubicBezTo>
                  <a:lnTo>
                    <a:pt x="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71" name="Google Shape;271;p37"/>
            <p:cNvSpPr/>
            <p:nvPr/>
          </p:nvSpPr>
          <p:spPr>
            <a:xfrm>
              <a:off x="40047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0" y="11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70" y="57"/>
                    <a:pt x="70" y="62"/>
                    <a:pt x="67" y="66"/>
                  </a:cubicBezTo>
                  <a:cubicBezTo>
                    <a:pt x="63" y="69"/>
                    <a:pt x="58" y="69"/>
                    <a:pt x="55" y="66"/>
                  </a:cubicBezTo>
                  <a:lnTo>
                    <a:pt x="0" y="1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72" name="Google Shape;272;p37"/>
            <p:cNvSpPr/>
            <p:nvPr/>
          </p:nvSpPr>
          <p:spPr>
            <a:xfrm>
              <a:off x="40047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11" y="69"/>
                  </a:moveTo>
                  <a:cubicBezTo>
                    <a:pt x="0" y="58"/>
                    <a:pt x="0" y="58"/>
                    <a:pt x="0" y="58"/>
                  </a:cubicBezTo>
                  <a:cubicBezTo>
                    <a:pt x="55" y="3"/>
                    <a:pt x="55" y="3"/>
                    <a:pt x="55" y="3"/>
                  </a:cubicBezTo>
                  <a:cubicBezTo>
                    <a:pt x="58" y="0"/>
                    <a:pt x="63" y="0"/>
                    <a:pt x="67" y="3"/>
                  </a:cubicBezTo>
                  <a:cubicBezTo>
                    <a:pt x="70" y="7"/>
                    <a:pt x="70" y="12"/>
                    <a:pt x="67" y="15"/>
                  </a:cubicBezTo>
                  <a:lnTo>
                    <a:pt x="11" y="6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73" name="Google Shape;273;p37"/>
            <p:cNvSpPr/>
            <p:nvPr/>
          </p:nvSpPr>
          <p:spPr>
            <a:xfrm>
              <a:off x="374741" y="6433050"/>
              <a:ext cx="29029" cy="28369"/>
            </a:xfrm>
            <a:custGeom>
              <a:avLst/>
              <a:gdLst/>
              <a:ahLst/>
              <a:cxnLst/>
              <a:rect l="l" t="t" r="r" b="b"/>
              <a:pathLst>
                <a:path w="18" h="18" extrusionOk="0">
                  <a:moveTo>
                    <a:pt x="15" y="3"/>
                  </a:moveTo>
                  <a:cubicBezTo>
                    <a:pt x="18" y="6"/>
                    <a:pt x="18" y="12"/>
                    <a:pt x="15" y="15"/>
                  </a:cubicBezTo>
                  <a:cubicBezTo>
                    <a:pt x="11" y="18"/>
                    <a:pt x="6" y="18"/>
                    <a:pt x="3" y="15"/>
                  </a:cubicBezTo>
                  <a:cubicBezTo>
                    <a:pt x="0" y="12"/>
                    <a:pt x="0" y="6"/>
                    <a:pt x="3" y="3"/>
                  </a:cubicBezTo>
                  <a:cubicBezTo>
                    <a:pt x="6" y="0"/>
                    <a:pt x="11" y="0"/>
                    <a:pt x="15" y="3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74" name="Google Shape;274;p37"/>
            <p:cNvSpPr/>
            <p:nvPr/>
          </p:nvSpPr>
          <p:spPr>
            <a:xfrm>
              <a:off x="280397" y="6340685"/>
              <a:ext cx="217059" cy="213099"/>
            </a:xfrm>
            <a:custGeom>
              <a:avLst/>
              <a:gdLst/>
              <a:ahLst/>
              <a:cxnLst/>
              <a:rect l="l" t="t" r="r" b="b"/>
              <a:pathLst>
                <a:path w="136" h="134" extrusionOk="0">
                  <a:moveTo>
                    <a:pt x="68" y="16"/>
                  </a:moveTo>
                  <a:cubicBezTo>
                    <a:pt x="40" y="16"/>
                    <a:pt x="17" y="39"/>
                    <a:pt x="17" y="67"/>
                  </a:cubicBezTo>
                  <a:cubicBezTo>
                    <a:pt x="17" y="95"/>
                    <a:pt x="40" y="118"/>
                    <a:pt x="68" y="118"/>
                  </a:cubicBezTo>
                  <a:cubicBezTo>
                    <a:pt x="97" y="118"/>
                    <a:pt x="120" y="95"/>
                    <a:pt x="120" y="67"/>
                  </a:cubicBezTo>
                  <a:cubicBezTo>
                    <a:pt x="120" y="39"/>
                    <a:pt x="97" y="16"/>
                    <a:pt x="68" y="16"/>
                  </a:cubicBezTo>
                  <a:moveTo>
                    <a:pt x="68" y="134"/>
                  </a:moveTo>
                  <a:cubicBezTo>
                    <a:pt x="31" y="134"/>
                    <a:pt x="0" y="104"/>
                    <a:pt x="0" y="67"/>
                  </a:cubicBezTo>
                  <a:cubicBezTo>
                    <a:pt x="0" y="30"/>
                    <a:pt x="31" y="0"/>
                    <a:pt x="68" y="0"/>
                  </a:cubicBezTo>
                  <a:cubicBezTo>
                    <a:pt x="106" y="0"/>
                    <a:pt x="136" y="30"/>
                    <a:pt x="136" y="67"/>
                  </a:cubicBezTo>
                  <a:cubicBezTo>
                    <a:pt x="136" y="104"/>
                    <a:pt x="106" y="134"/>
                    <a:pt x="68" y="134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275" name="Google Shape;275;p37"/>
          <p:cNvSpPr txBox="1">
            <a:spLocks noGrp="1"/>
          </p:cNvSpPr>
          <p:nvPr>
            <p:ph type="sldNum" idx="12"/>
          </p:nvPr>
        </p:nvSpPr>
        <p:spPr>
          <a:xfrm>
            <a:off x="299648" y="6410065"/>
            <a:ext cx="3009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276" name="Google Shape;276;p37"/>
          <p:cNvSpPr txBox="1"/>
          <p:nvPr/>
        </p:nvSpPr>
        <p:spPr>
          <a:xfrm>
            <a:off x="6919006" y="6430323"/>
            <a:ext cx="49698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fr" sz="7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 information: do not share without written permission from Owkin, Inc.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37"/>
          <p:cNvSpPr txBox="1">
            <a:spLocks noGrp="1"/>
          </p:cNvSpPr>
          <p:nvPr>
            <p:ph type="subTitle" idx="1"/>
          </p:nvPr>
        </p:nvSpPr>
        <p:spPr>
          <a:xfrm>
            <a:off x="299650" y="234950"/>
            <a:ext cx="44103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9pPr>
          </a:lstStyle>
          <a:p>
            <a:endParaRPr/>
          </a:p>
        </p:txBody>
      </p:sp>
      <p:sp>
        <p:nvSpPr>
          <p:cNvPr id="278" name="Google Shape;278;p37"/>
          <p:cNvSpPr txBox="1">
            <a:spLocks noGrp="1"/>
          </p:cNvSpPr>
          <p:nvPr>
            <p:ph type="body" idx="2"/>
          </p:nvPr>
        </p:nvSpPr>
        <p:spPr>
          <a:xfrm>
            <a:off x="839875" y="1739900"/>
            <a:ext cx="10513500" cy="42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1pPr>
            <a:lvl2pPr marL="914400" lvl="1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2pPr>
            <a:lvl3pPr marL="1371600" lvl="2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3pPr>
            <a:lvl4pPr marL="1828800" lvl="3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4pPr>
            <a:lvl5pPr marL="2286000" lvl="4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5pPr>
            <a:lvl6pPr marL="2743200" lvl="5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6pPr>
            <a:lvl7pPr marL="3200400" lvl="6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7pPr>
            <a:lvl8pPr marL="3657600" lvl="7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8pPr>
            <a:lvl9pPr marL="4114800" lvl="8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9pPr>
          </a:lstStyle>
          <a:p>
            <a:endParaRPr/>
          </a:p>
        </p:txBody>
      </p:sp>
      <p:sp>
        <p:nvSpPr>
          <p:cNvPr id="279" name="Google Shape;279;p37"/>
          <p:cNvSpPr txBox="1">
            <a:spLocks noGrp="1"/>
          </p:cNvSpPr>
          <p:nvPr>
            <p:ph type="subTitle" idx="3"/>
          </p:nvPr>
        </p:nvSpPr>
        <p:spPr>
          <a:xfrm>
            <a:off x="839875" y="1145375"/>
            <a:ext cx="11053800" cy="2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60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idact Gothic"/>
              <a:buNone/>
              <a:defRPr sz="1400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Didact Gothic"/>
              <a:buNone/>
              <a:defRPr sz="1100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Didact Gothic"/>
              <a:buNone/>
              <a:defRPr sz="1000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Didact Gothic"/>
              <a:buNone/>
              <a:defRPr sz="900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Didact Gothic"/>
              <a:buNone/>
              <a:defRPr sz="900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Font typeface="Didact Gothic"/>
              <a:buNone/>
              <a:defRPr sz="300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Font typeface="Didact Gothic"/>
              <a:buNone/>
              <a:defRPr sz="300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Font typeface="Didact Gothic"/>
              <a:buNone/>
              <a:defRPr sz="300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Font typeface="Didact Gothic"/>
              <a:buNone/>
              <a:defRPr sz="300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2">
  <p:cSld name="Text slide 1_3_1">
    <p:bg>
      <p:bgPr>
        <a:solidFill>
          <a:schemeClr val="dk2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8"/>
          <p:cNvSpPr txBox="1">
            <a:spLocks noGrp="1"/>
          </p:cNvSpPr>
          <p:nvPr>
            <p:ph type="title"/>
          </p:nvPr>
        </p:nvSpPr>
        <p:spPr>
          <a:xfrm>
            <a:off x="281015" y="646769"/>
            <a:ext cx="11612400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idact Gothic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grpSp>
        <p:nvGrpSpPr>
          <p:cNvPr id="282" name="Google Shape;282;p38"/>
          <p:cNvGrpSpPr/>
          <p:nvPr/>
        </p:nvGrpSpPr>
        <p:grpSpPr>
          <a:xfrm>
            <a:off x="11648099" y="272519"/>
            <a:ext cx="245452" cy="242128"/>
            <a:chOff x="266542" y="6326171"/>
            <a:chExt cx="245428" cy="242128"/>
          </a:xfrm>
        </p:grpSpPr>
        <p:sp>
          <p:nvSpPr>
            <p:cNvPr id="283" name="Google Shape;283;p38"/>
            <p:cNvSpPr/>
            <p:nvPr/>
          </p:nvSpPr>
          <p:spPr>
            <a:xfrm>
              <a:off x="26654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70" y="58"/>
                  </a:moveTo>
                  <a:cubicBezTo>
                    <a:pt x="59" y="69"/>
                    <a:pt x="59" y="69"/>
                    <a:pt x="59" y="69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0" y="12"/>
                    <a:pt x="0" y="7"/>
                    <a:pt x="3" y="4"/>
                  </a:cubicBezTo>
                  <a:cubicBezTo>
                    <a:pt x="7" y="0"/>
                    <a:pt x="12" y="0"/>
                    <a:pt x="15" y="4"/>
                  </a:cubicBezTo>
                  <a:lnTo>
                    <a:pt x="70" y="5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84" name="Google Shape;284;p38"/>
            <p:cNvSpPr/>
            <p:nvPr/>
          </p:nvSpPr>
          <p:spPr>
            <a:xfrm>
              <a:off x="26654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59" y="0"/>
                  </a:moveTo>
                  <a:cubicBezTo>
                    <a:pt x="70" y="11"/>
                    <a:pt x="70" y="11"/>
                    <a:pt x="70" y="11"/>
                  </a:cubicBezTo>
                  <a:cubicBezTo>
                    <a:pt x="15" y="66"/>
                    <a:pt x="15" y="66"/>
                    <a:pt x="15" y="66"/>
                  </a:cubicBezTo>
                  <a:cubicBezTo>
                    <a:pt x="12" y="69"/>
                    <a:pt x="7" y="69"/>
                    <a:pt x="3" y="66"/>
                  </a:cubicBezTo>
                  <a:cubicBezTo>
                    <a:pt x="0" y="63"/>
                    <a:pt x="0" y="57"/>
                    <a:pt x="3" y="54"/>
                  </a:cubicBezTo>
                  <a:lnTo>
                    <a:pt x="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85" name="Google Shape;285;p38"/>
            <p:cNvSpPr/>
            <p:nvPr/>
          </p:nvSpPr>
          <p:spPr>
            <a:xfrm>
              <a:off x="40047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0" y="11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70" y="57"/>
                    <a:pt x="70" y="62"/>
                    <a:pt x="67" y="66"/>
                  </a:cubicBezTo>
                  <a:cubicBezTo>
                    <a:pt x="63" y="69"/>
                    <a:pt x="58" y="69"/>
                    <a:pt x="55" y="66"/>
                  </a:cubicBezTo>
                  <a:lnTo>
                    <a:pt x="0" y="1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86" name="Google Shape;286;p38"/>
            <p:cNvSpPr/>
            <p:nvPr/>
          </p:nvSpPr>
          <p:spPr>
            <a:xfrm>
              <a:off x="40047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11" y="69"/>
                  </a:moveTo>
                  <a:cubicBezTo>
                    <a:pt x="0" y="58"/>
                    <a:pt x="0" y="58"/>
                    <a:pt x="0" y="58"/>
                  </a:cubicBezTo>
                  <a:cubicBezTo>
                    <a:pt x="55" y="3"/>
                    <a:pt x="55" y="3"/>
                    <a:pt x="55" y="3"/>
                  </a:cubicBezTo>
                  <a:cubicBezTo>
                    <a:pt x="58" y="0"/>
                    <a:pt x="63" y="0"/>
                    <a:pt x="67" y="3"/>
                  </a:cubicBezTo>
                  <a:cubicBezTo>
                    <a:pt x="70" y="7"/>
                    <a:pt x="70" y="12"/>
                    <a:pt x="67" y="15"/>
                  </a:cubicBezTo>
                  <a:lnTo>
                    <a:pt x="11" y="6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87" name="Google Shape;287;p38"/>
            <p:cNvSpPr/>
            <p:nvPr/>
          </p:nvSpPr>
          <p:spPr>
            <a:xfrm>
              <a:off x="374741" y="6433050"/>
              <a:ext cx="29029" cy="28369"/>
            </a:xfrm>
            <a:custGeom>
              <a:avLst/>
              <a:gdLst/>
              <a:ahLst/>
              <a:cxnLst/>
              <a:rect l="l" t="t" r="r" b="b"/>
              <a:pathLst>
                <a:path w="18" h="18" extrusionOk="0">
                  <a:moveTo>
                    <a:pt x="15" y="3"/>
                  </a:moveTo>
                  <a:cubicBezTo>
                    <a:pt x="18" y="6"/>
                    <a:pt x="18" y="12"/>
                    <a:pt x="15" y="15"/>
                  </a:cubicBezTo>
                  <a:cubicBezTo>
                    <a:pt x="11" y="18"/>
                    <a:pt x="6" y="18"/>
                    <a:pt x="3" y="15"/>
                  </a:cubicBezTo>
                  <a:cubicBezTo>
                    <a:pt x="0" y="12"/>
                    <a:pt x="0" y="6"/>
                    <a:pt x="3" y="3"/>
                  </a:cubicBezTo>
                  <a:cubicBezTo>
                    <a:pt x="6" y="0"/>
                    <a:pt x="11" y="0"/>
                    <a:pt x="15" y="3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88" name="Google Shape;288;p38"/>
            <p:cNvSpPr/>
            <p:nvPr/>
          </p:nvSpPr>
          <p:spPr>
            <a:xfrm>
              <a:off x="280397" y="6340685"/>
              <a:ext cx="217059" cy="213099"/>
            </a:xfrm>
            <a:custGeom>
              <a:avLst/>
              <a:gdLst/>
              <a:ahLst/>
              <a:cxnLst/>
              <a:rect l="l" t="t" r="r" b="b"/>
              <a:pathLst>
                <a:path w="136" h="134" extrusionOk="0">
                  <a:moveTo>
                    <a:pt x="68" y="16"/>
                  </a:moveTo>
                  <a:cubicBezTo>
                    <a:pt x="40" y="16"/>
                    <a:pt x="17" y="39"/>
                    <a:pt x="17" y="67"/>
                  </a:cubicBezTo>
                  <a:cubicBezTo>
                    <a:pt x="17" y="95"/>
                    <a:pt x="40" y="118"/>
                    <a:pt x="68" y="118"/>
                  </a:cubicBezTo>
                  <a:cubicBezTo>
                    <a:pt x="97" y="118"/>
                    <a:pt x="120" y="95"/>
                    <a:pt x="120" y="67"/>
                  </a:cubicBezTo>
                  <a:cubicBezTo>
                    <a:pt x="120" y="39"/>
                    <a:pt x="97" y="16"/>
                    <a:pt x="68" y="16"/>
                  </a:cubicBezTo>
                  <a:moveTo>
                    <a:pt x="68" y="134"/>
                  </a:moveTo>
                  <a:cubicBezTo>
                    <a:pt x="31" y="134"/>
                    <a:pt x="0" y="104"/>
                    <a:pt x="0" y="67"/>
                  </a:cubicBezTo>
                  <a:cubicBezTo>
                    <a:pt x="0" y="30"/>
                    <a:pt x="31" y="0"/>
                    <a:pt x="68" y="0"/>
                  </a:cubicBezTo>
                  <a:cubicBezTo>
                    <a:pt x="106" y="0"/>
                    <a:pt x="136" y="30"/>
                    <a:pt x="136" y="67"/>
                  </a:cubicBezTo>
                  <a:cubicBezTo>
                    <a:pt x="136" y="104"/>
                    <a:pt x="106" y="134"/>
                    <a:pt x="68" y="134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289" name="Google Shape;289;p38"/>
          <p:cNvSpPr txBox="1">
            <a:spLocks noGrp="1"/>
          </p:cNvSpPr>
          <p:nvPr>
            <p:ph type="sldNum" idx="12"/>
          </p:nvPr>
        </p:nvSpPr>
        <p:spPr>
          <a:xfrm>
            <a:off x="299648" y="6410065"/>
            <a:ext cx="3009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290" name="Google Shape;290;p38"/>
          <p:cNvSpPr txBox="1"/>
          <p:nvPr/>
        </p:nvSpPr>
        <p:spPr>
          <a:xfrm>
            <a:off x="6919006" y="6430323"/>
            <a:ext cx="49698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fr" sz="7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 information: do not share without written permission from Owkin, Inc.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p38"/>
          <p:cNvSpPr txBox="1">
            <a:spLocks noGrp="1"/>
          </p:cNvSpPr>
          <p:nvPr>
            <p:ph type="subTitle" idx="1"/>
          </p:nvPr>
        </p:nvSpPr>
        <p:spPr>
          <a:xfrm>
            <a:off x="299650" y="234950"/>
            <a:ext cx="44103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9pPr>
          </a:lstStyle>
          <a:p>
            <a:endParaRPr/>
          </a:p>
        </p:txBody>
      </p:sp>
      <p:sp>
        <p:nvSpPr>
          <p:cNvPr id="292" name="Google Shape;292;p38"/>
          <p:cNvSpPr txBox="1">
            <a:spLocks noGrp="1"/>
          </p:cNvSpPr>
          <p:nvPr>
            <p:ph type="subTitle" idx="2"/>
          </p:nvPr>
        </p:nvSpPr>
        <p:spPr>
          <a:xfrm>
            <a:off x="839875" y="1145375"/>
            <a:ext cx="11053800" cy="2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60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idact Gothic"/>
              <a:buNone/>
              <a:defRPr sz="1400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Didact Gothic"/>
              <a:buNone/>
              <a:defRPr sz="1100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Didact Gothic"/>
              <a:buNone/>
              <a:defRPr sz="1000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Didact Gothic"/>
              <a:buNone/>
              <a:defRPr sz="900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Didact Gothic"/>
              <a:buNone/>
              <a:defRPr sz="900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Font typeface="Didact Gothic"/>
              <a:buNone/>
              <a:defRPr sz="300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Font typeface="Didact Gothic"/>
              <a:buNone/>
              <a:defRPr sz="300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Font typeface="Didact Gothic"/>
              <a:buNone/>
              <a:defRPr sz="300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Font typeface="Didact Gothic"/>
              <a:buNone/>
              <a:defRPr sz="300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293" name="Google Shape;293;p38"/>
          <p:cNvSpPr/>
          <p:nvPr/>
        </p:nvSpPr>
        <p:spPr>
          <a:xfrm>
            <a:off x="6174550" y="1826225"/>
            <a:ext cx="5203200" cy="4183500"/>
          </a:xfrm>
          <a:prstGeom prst="roundRect">
            <a:avLst>
              <a:gd name="adj" fmla="val 3549"/>
            </a:avLst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50" tIns="91450" rIns="91450" bIns="914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94" name="Google Shape;294;p38"/>
          <p:cNvSpPr/>
          <p:nvPr/>
        </p:nvSpPr>
        <p:spPr>
          <a:xfrm>
            <a:off x="591275" y="1826225"/>
            <a:ext cx="5203200" cy="4183500"/>
          </a:xfrm>
          <a:prstGeom prst="roundRect">
            <a:avLst>
              <a:gd name="adj" fmla="val 3549"/>
            </a:avLst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50" tIns="91450" rIns="91450" bIns="914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95" name="Google Shape;295;p38"/>
          <p:cNvSpPr txBox="1">
            <a:spLocks noGrp="1"/>
          </p:cNvSpPr>
          <p:nvPr>
            <p:ph type="subTitle" idx="3"/>
          </p:nvPr>
        </p:nvSpPr>
        <p:spPr>
          <a:xfrm>
            <a:off x="1066050" y="1826225"/>
            <a:ext cx="4278900" cy="6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idact Gothic"/>
              <a:buNone/>
              <a:defRPr sz="2000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Didact Gothic"/>
              <a:buNone/>
              <a:defRPr sz="1300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Didact Gothic"/>
              <a:buNone/>
              <a:defRPr sz="1200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Didact Gothic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Didact Gothic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Font typeface="Didact Gothic"/>
              <a:buNone/>
              <a:defRPr sz="500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Font typeface="Didact Gothic"/>
              <a:buNone/>
              <a:defRPr sz="500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Font typeface="Didact Gothic"/>
              <a:buNone/>
              <a:defRPr sz="500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Font typeface="Didact Gothic"/>
              <a:buNone/>
              <a:defRPr sz="500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296" name="Google Shape;296;p38"/>
          <p:cNvSpPr txBox="1">
            <a:spLocks noGrp="1"/>
          </p:cNvSpPr>
          <p:nvPr>
            <p:ph type="body" idx="4"/>
          </p:nvPr>
        </p:nvSpPr>
        <p:spPr>
          <a:xfrm>
            <a:off x="1066050" y="2657450"/>
            <a:ext cx="4278900" cy="126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11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→"/>
              <a:defRPr sz="1300"/>
            </a:lvl1pPr>
            <a:lvl2pPr marL="914400" lvl="1" indent="-3111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→"/>
              <a:defRPr sz="1300"/>
            </a:lvl2pPr>
            <a:lvl3pPr marL="1371600" lvl="2" indent="-3111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→"/>
              <a:defRPr sz="1300"/>
            </a:lvl3pPr>
            <a:lvl4pPr marL="1828800" lvl="3" indent="-3111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→"/>
              <a:defRPr sz="1300"/>
            </a:lvl4pPr>
            <a:lvl5pPr marL="2286000" lvl="4" indent="-3111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→"/>
              <a:defRPr sz="1300"/>
            </a:lvl5pPr>
            <a:lvl6pPr marL="2743200" lvl="5" indent="-2476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300"/>
              <a:buChar char="•"/>
              <a:defRPr sz="300"/>
            </a:lvl6pPr>
            <a:lvl7pPr marL="3200400" lvl="6" indent="-2476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300"/>
              <a:buChar char="•"/>
              <a:defRPr sz="300"/>
            </a:lvl7pPr>
            <a:lvl8pPr marL="3657600" lvl="7" indent="-2476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300"/>
              <a:buChar char="•"/>
              <a:defRPr sz="300"/>
            </a:lvl8pPr>
            <a:lvl9pPr marL="4114800" lvl="8" indent="-2476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300"/>
              <a:buChar char="•"/>
              <a:defRPr sz="300"/>
            </a:lvl9pPr>
          </a:lstStyle>
          <a:p>
            <a:endParaRPr/>
          </a:p>
        </p:txBody>
      </p:sp>
      <p:sp>
        <p:nvSpPr>
          <p:cNvPr id="297" name="Google Shape;297;p38"/>
          <p:cNvSpPr txBox="1">
            <a:spLocks noGrp="1"/>
          </p:cNvSpPr>
          <p:nvPr>
            <p:ph type="subTitle" idx="5"/>
          </p:nvPr>
        </p:nvSpPr>
        <p:spPr>
          <a:xfrm>
            <a:off x="6636700" y="1826225"/>
            <a:ext cx="4278900" cy="6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idact Gothic"/>
              <a:buNone/>
              <a:defRPr sz="2000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Didact Gothic"/>
              <a:buNone/>
              <a:defRPr sz="1300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Didact Gothic"/>
              <a:buNone/>
              <a:defRPr sz="1200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Didact Gothic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Didact Gothic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Font typeface="Didact Gothic"/>
              <a:buNone/>
              <a:defRPr sz="500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Font typeface="Didact Gothic"/>
              <a:buNone/>
              <a:defRPr sz="500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Font typeface="Didact Gothic"/>
              <a:buNone/>
              <a:defRPr sz="500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Font typeface="Didact Gothic"/>
              <a:buNone/>
              <a:defRPr sz="500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298" name="Google Shape;298;p38"/>
          <p:cNvSpPr txBox="1">
            <a:spLocks noGrp="1"/>
          </p:cNvSpPr>
          <p:nvPr>
            <p:ph type="body" idx="6"/>
          </p:nvPr>
        </p:nvSpPr>
        <p:spPr>
          <a:xfrm>
            <a:off x="6636700" y="2657450"/>
            <a:ext cx="4278900" cy="126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11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→"/>
              <a:defRPr sz="1300"/>
            </a:lvl1pPr>
            <a:lvl2pPr marL="914400" lvl="1" indent="-3111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→"/>
              <a:defRPr sz="1300"/>
            </a:lvl2pPr>
            <a:lvl3pPr marL="1371600" lvl="2" indent="-3111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→"/>
              <a:defRPr sz="1300"/>
            </a:lvl3pPr>
            <a:lvl4pPr marL="1828800" lvl="3" indent="-3111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→"/>
              <a:defRPr sz="1300"/>
            </a:lvl4pPr>
            <a:lvl5pPr marL="2286000" lvl="4" indent="-3111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→"/>
              <a:defRPr sz="1300"/>
            </a:lvl5pPr>
            <a:lvl6pPr marL="2743200" lvl="5" indent="-2476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300"/>
              <a:buChar char="•"/>
              <a:defRPr sz="300"/>
            </a:lvl6pPr>
            <a:lvl7pPr marL="3200400" lvl="6" indent="-2476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300"/>
              <a:buChar char="•"/>
              <a:defRPr sz="300"/>
            </a:lvl7pPr>
            <a:lvl8pPr marL="3657600" lvl="7" indent="-2476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300"/>
              <a:buChar char="•"/>
              <a:defRPr sz="300"/>
            </a:lvl8pPr>
            <a:lvl9pPr marL="4114800" lvl="8" indent="-2476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300"/>
              <a:buChar char="•"/>
              <a:defRPr sz="300"/>
            </a:lvl9pPr>
          </a:lstStyle>
          <a:p>
            <a:endParaRPr/>
          </a:p>
        </p:txBody>
      </p:sp>
      <p:sp>
        <p:nvSpPr>
          <p:cNvPr id="299" name="Google Shape;299;p38"/>
          <p:cNvSpPr>
            <a:spLocks noGrp="1"/>
          </p:cNvSpPr>
          <p:nvPr>
            <p:ph type="body" idx="7"/>
          </p:nvPr>
        </p:nvSpPr>
        <p:spPr>
          <a:xfrm>
            <a:off x="849943" y="4679398"/>
            <a:ext cx="2312400" cy="323700"/>
          </a:xfrm>
          <a:prstGeom prst="roundRect">
            <a:avLst>
              <a:gd name="adj" fmla="val 1731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marL="914400" lvl="1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2pPr>
            <a:lvl3pPr marL="1371600" lvl="2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3pPr>
            <a:lvl4pPr marL="1828800" lvl="3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4pPr>
            <a:lvl5pPr marL="2286000" lvl="4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5pPr>
            <a:lvl6pPr marL="2743200" lvl="5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6pPr>
            <a:lvl7pPr marL="3200400" lvl="6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7pPr>
            <a:lvl8pPr marL="3657600" lvl="7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8pPr>
            <a:lvl9pPr marL="4114800" lvl="8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9pPr>
          </a:lstStyle>
          <a:p>
            <a:endParaRPr/>
          </a:p>
        </p:txBody>
      </p:sp>
      <p:sp>
        <p:nvSpPr>
          <p:cNvPr id="300" name="Google Shape;300;p38"/>
          <p:cNvSpPr>
            <a:spLocks noGrp="1"/>
          </p:cNvSpPr>
          <p:nvPr>
            <p:ph type="body" idx="8"/>
          </p:nvPr>
        </p:nvSpPr>
        <p:spPr>
          <a:xfrm>
            <a:off x="849943" y="5058408"/>
            <a:ext cx="2312400" cy="323700"/>
          </a:xfrm>
          <a:prstGeom prst="roundRect">
            <a:avLst>
              <a:gd name="adj" fmla="val 1731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marL="914400" lvl="1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2pPr>
            <a:lvl3pPr marL="1371600" lvl="2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3pPr>
            <a:lvl4pPr marL="1828800" lvl="3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4pPr>
            <a:lvl5pPr marL="2286000" lvl="4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5pPr>
            <a:lvl6pPr marL="2743200" lvl="5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6pPr>
            <a:lvl7pPr marL="3200400" lvl="6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7pPr>
            <a:lvl8pPr marL="3657600" lvl="7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8pPr>
            <a:lvl9pPr marL="4114800" lvl="8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9pPr>
          </a:lstStyle>
          <a:p>
            <a:endParaRPr/>
          </a:p>
        </p:txBody>
      </p:sp>
      <p:sp>
        <p:nvSpPr>
          <p:cNvPr id="301" name="Google Shape;301;p38"/>
          <p:cNvSpPr>
            <a:spLocks noGrp="1"/>
          </p:cNvSpPr>
          <p:nvPr>
            <p:ph type="body" idx="9"/>
          </p:nvPr>
        </p:nvSpPr>
        <p:spPr>
          <a:xfrm>
            <a:off x="849943" y="5437418"/>
            <a:ext cx="2312400" cy="323700"/>
          </a:xfrm>
          <a:prstGeom prst="roundRect">
            <a:avLst>
              <a:gd name="adj" fmla="val 1731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marL="914400" lvl="1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2pPr>
            <a:lvl3pPr marL="1371600" lvl="2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3pPr>
            <a:lvl4pPr marL="1828800" lvl="3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4pPr>
            <a:lvl5pPr marL="2286000" lvl="4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5pPr>
            <a:lvl6pPr marL="2743200" lvl="5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6pPr>
            <a:lvl7pPr marL="3200400" lvl="6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7pPr>
            <a:lvl8pPr marL="3657600" lvl="7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8pPr>
            <a:lvl9pPr marL="4114800" lvl="8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9pPr>
          </a:lstStyle>
          <a:p>
            <a:endParaRPr/>
          </a:p>
        </p:txBody>
      </p:sp>
      <p:sp>
        <p:nvSpPr>
          <p:cNvPr id="302" name="Google Shape;302;p38"/>
          <p:cNvSpPr>
            <a:spLocks noGrp="1"/>
          </p:cNvSpPr>
          <p:nvPr>
            <p:ph type="body" idx="13"/>
          </p:nvPr>
        </p:nvSpPr>
        <p:spPr>
          <a:xfrm>
            <a:off x="3232975" y="4679398"/>
            <a:ext cx="2312400" cy="323700"/>
          </a:xfrm>
          <a:prstGeom prst="roundRect">
            <a:avLst>
              <a:gd name="adj" fmla="val 1731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marL="914400" lvl="1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2pPr>
            <a:lvl3pPr marL="1371600" lvl="2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3pPr>
            <a:lvl4pPr marL="1828800" lvl="3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4pPr>
            <a:lvl5pPr marL="2286000" lvl="4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5pPr>
            <a:lvl6pPr marL="2743200" lvl="5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6pPr>
            <a:lvl7pPr marL="3200400" lvl="6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7pPr>
            <a:lvl8pPr marL="3657600" lvl="7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8pPr>
            <a:lvl9pPr marL="4114800" lvl="8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9pPr>
          </a:lstStyle>
          <a:p>
            <a:endParaRPr/>
          </a:p>
        </p:txBody>
      </p:sp>
      <p:sp>
        <p:nvSpPr>
          <p:cNvPr id="303" name="Google Shape;303;p38"/>
          <p:cNvSpPr>
            <a:spLocks noGrp="1"/>
          </p:cNvSpPr>
          <p:nvPr>
            <p:ph type="body" idx="14"/>
          </p:nvPr>
        </p:nvSpPr>
        <p:spPr>
          <a:xfrm>
            <a:off x="3232975" y="5058408"/>
            <a:ext cx="2312400" cy="323700"/>
          </a:xfrm>
          <a:prstGeom prst="roundRect">
            <a:avLst>
              <a:gd name="adj" fmla="val 1731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marL="914400" lvl="1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2pPr>
            <a:lvl3pPr marL="1371600" lvl="2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3pPr>
            <a:lvl4pPr marL="1828800" lvl="3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4pPr>
            <a:lvl5pPr marL="2286000" lvl="4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5pPr>
            <a:lvl6pPr marL="2743200" lvl="5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6pPr>
            <a:lvl7pPr marL="3200400" lvl="6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7pPr>
            <a:lvl8pPr marL="3657600" lvl="7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8pPr>
            <a:lvl9pPr marL="4114800" lvl="8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9pPr>
          </a:lstStyle>
          <a:p>
            <a:endParaRPr/>
          </a:p>
        </p:txBody>
      </p:sp>
      <p:sp>
        <p:nvSpPr>
          <p:cNvPr id="304" name="Google Shape;304;p38"/>
          <p:cNvSpPr>
            <a:spLocks noGrp="1"/>
          </p:cNvSpPr>
          <p:nvPr>
            <p:ph type="body" idx="15"/>
          </p:nvPr>
        </p:nvSpPr>
        <p:spPr>
          <a:xfrm>
            <a:off x="3232975" y="5437418"/>
            <a:ext cx="2312400" cy="323700"/>
          </a:xfrm>
          <a:prstGeom prst="roundRect">
            <a:avLst>
              <a:gd name="adj" fmla="val 1731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marL="914400" lvl="1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2pPr>
            <a:lvl3pPr marL="1371600" lvl="2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3pPr>
            <a:lvl4pPr marL="1828800" lvl="3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4pPr>
            <a:lvl5pPr marL="2286000" lvl="4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5pPr>
            <a:lvl6pPr marL="2743200" lvl="5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6pPr>
            <a:lvl7pPr marL="3200400" lvl="6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7pPr>
            <a:lvl8pPr marL="3657600" lvl="7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8pPr>
            <a:lvl9pPr marL="4114800" lvl="8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9pPr>
          </a:lstStyle>
          <a:p>
            <a:endParaRPr/>
          </a:p>
        </p:txBody>
      </p:sp>
      <p:sp>
        <p:nvSpPr>
          <p:cNvPr id="305" name="Google Shape;305;p38"/>
          <p:cNvSpPr>
            <a:spLocks noGrp="1"/>
          </p:cNvSpPr>
          <p:nvPr>
            <p:ph type="body" idx="16"/>
          </p:nvPr>
        </p:nvSpPr>
        <p:spPr>
          <a:xfrm>
            <a:off x="849943" y="4300375"/>
            <a:ext cx="2312400" cy="323700"/>
          </a:xfrm>
          <a:prstGeom prst="roundRect">
            <a:avLst>
              <a:gd name="adj" fmla="val 1731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2pPr>
            <a:lvl3pPr marL="1371600" lvl="2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3pPr>
            <a:lvl4pPr marL="1828800" lvl="3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4pPr>
            <a:lvl5pPr marL="2286000" lvl="4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5pPr>
            <a:lvl6pPr marL="2743200" lvl="5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  <p:sp>
        <p:nvSpPr>
          <p:cNvPr id="306" name="Google Shape;306;p38"/>
          <p:cNvSpPr>
            <a:spLocks noGrp="1"/>
          </p:cNvSpPr>
          <p:nvPr>
            <p:ph type="body" idx="17"/>
          </p:nvPr>
        </p:nvSpPr>
        <p:spPr>
          <a:xfrm>
            <a:off x="3229514" y="4300375"/>
            <a:ext cx="2312400" cy="323700"/>
          </a:xfrm>
          <a:prstGeom prst="roundRect">
            <a:avLst>
              <a:gd name="adj" fmla="val 1731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2pPr>
            <a:lvl3pPr marL="1371600" lvl="2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3pPr>
            <a:lvl4pPr marL="1828800" lvl="3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4pPr>
            <a:lvl5pPr marL="2286000" lvl="4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5pPr>
            <a:lvl6pPr marL="2743200" lvl="5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  <p:sp>
        <p:nvSpPr>
          <p:cNvPr id="307" name="Google Shape;307;p38"/>
          <p:cNvSpPr>
            <a:spLocks noGrp="1"/>
          </p:cNvSpPr>
          <p:nvPr>
            <p:ph type="body" idx="18"/>
          </p:nvPr>
        </p:nvSpPr>
        <p:spPr>
          <a:xfrm>
            <a:off x="6433118" y="4679398"/>
            <a:ext cx="2312400" cy="323700"/>
          </a:xfrm>
          <a:prstGeom prst="roundRect">
            <a:avLst>
              <a:gd name="adj" fmla="val 1731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marL="914400" lvl="1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2pPr>
            <a:lvl3pPr marL="1371600" lvl="2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3pPr>
            <a:lvl4pPr marL="1828800" lvl="3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4pPr>
            <a:lvl5pPr marL="2286000" lvl="4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5pPr>
            <a:lvl6pPr marL="2743200" lvl="5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6pPr>
            <a:lvl7pPr marL="3200400" lvl="6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7pPr>
            <a:lvl8pPr marL="3657600" lvl="7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8pPr>
            <a:lvl9pPr marL="4114800" lvl="8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9pPr>
          </a:lstStyle>
          <a:p>
            <a:endParaRPr/>
          </a:p>
        </p:txBody>
      </p:sp>
      <p:sp>
        <p:nvSpPr>
          <p:cNvPr id="308" name="Google Shape;308;p38"/>
          <p:cNvSpPr>
            <a:spLocks noGrp="1"/>
          </p:cNvSpPr>
          <p:nvPr>
            <p:ph type="body" idx="19"/>
          </p:nvPr>
        </p:nvSpPr>
        <p:spPr>
          <a:xfrm>
            <a:off x="6433118" y="5058408"/>
            <a:ext cx="2312400" cy="323700"/>
          </a:xfrm>
          <a:prstGeom prst="roundRect">
            <a:avLst>
              <a:gd name="adj" fmla="val 1731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marL="914400" lvl="1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2pPr>
            <a:lvl3pPr marL="1371600" lvl="2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3pPr>
            <a:lvl4pPr marL="1828800" lvl="3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4pPr>
            <a:lvl5pPr marL="2286000" lvl="4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5pPr>
            <a:lvl6pPr marL="2743200" lvl="5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6pPr>
            <a:lvl7pPr marL="3200400" lvl="6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7pPr>
            <a:lvl8pPr marL="3657600" lvl="7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8pPr>
            <a:lvl9pPr marL="4114800" lvl="8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9pPr>
          </a:lstStyle>
          <a:p>
            <a:endParaRPr/>
          </a:p>
        </p:txBody>
      </p:sp>
      <p:sp>
        <p:nvSpPr>
          <p:cNvPr id="309" name="Google Shape;309;p38"/>
          <p:cNvSpPr>
            <a:spLocks noGrp="1"/>
          </p:cNvSpPr>
          <p:nvPr>
            <p:ph type="body" idx="20"/>
          </p:nvPr>
        </p:nvSpPr>
        <p:spPr>
          <a:xfrm>
            <a:off x="6433118" y="5437418"/>
            <a:ext cx="2312400" cy="323700"/>
          </a:xfrm>
          <a:prstGeom prst="roundRect">
            <a:avLst>
              <a:gd name="adj" fmla="val 1731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marL="914400" lvl="1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2pPr>
            <a:lvl3pPr marL="1371600" lvl="2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3pPr>
            <a:lvl4pPr marL="1828800" lvl="3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4pPr>
            <a:lvl5pPr marL="2286000" lvl="4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5pPr>
            <a:lvl6pPr marL="2743200" lvl="5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6pPr>
            <a:lvl7pPr marL="3200400" lvl="6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7pPr>
            <a:lvl8pPr marL="3657600" lvl="7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8pPr>
            <a:lvl9pPr marL="4114800" lvl="8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9pPr>
          </a:lstStyle>
          <a:p>
            <a:endParaRPr/>
          </a:p>
        </p:txBody>
      </p:sp>
      <p:sp>
        <p:nvSpPr>
          <p:cNvPr id="310" name="Google Shape;310;p38"/>
          <p:cNvSpPr>
            <a:spLocks noGrp="1"/>
          </p:cNvSpPr>
          <p:nvPr>
            <p:ph type="body" idx="21"/>
          </p:nvPr>
        </p:nvSpPr>
        <p:spPr>
          <a:xfrm>
            <a:off x="8816150" y="4679398"/>
            <a:ext cx="2312400" cy="323700"/>
          </a:xfrm>
          <a:prstGeom prst="roundRect">
            <a:avLst>
              <a:gd name="adj" fmla="val 1731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marL="914400" lvl="1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2pPr>
            <a:lvl3pPr marL="1371600" lvl="2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3pPr>
            <a:lvl4pPr marL="1828800" lvl="3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4pPr>
            <a:lvl5pPr marL="2286000" lvl="4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5pPr>
            <a:lvl6pPr marL="2743200" lvl="5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6pPr>
            <a:lvl7pPr marL="3200400" lvl="6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7pPr>
            <a:lvl8pPr marL="3657600" lvl="7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8pPr>
            <a:lvl9pPr marL="4114800" lvl="8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9pPr>
          </a:lstStyle>
          <a:p>
            <a:endParaRPr/>
          </a:p>
        </p:txBody>
      </p:sp>
      <p:sp>
        <p:nvSpPr>
          <p:cNvPr id="311" name="Google Shape;311;p38"/>
          <p:cNvSpPr>
            <a:spLocks noGrp="1"/>
          </p:cNvSpPr>
          <p:nvPr>
            <p:ph type="body" idx="22"/>
          </p:nvPr>
        </p:nvSpPr>
        <p:spPr>
          <a:xfrm>
            <a:off x="8816150" y="5058408"/>
            <a:ext cx="2312400" cy="323700"/>
          </a:xfrm>
          <a:prstGeom prst="roundRect">
            <a:avLst>
              <a:gd name="adj" fmla="val 1731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marL="914400" lvl="1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2pPr>
            <a:lvl3pPr marL="1371600" lvl="2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3pPr>
            <a:lvl4pPr marL="1828800" lvl="3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4pPr>
            <a:lvl5pPr marL="2286000" lvl="4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5pPr>
            <a:lvl6pPr marL="2743200" lvl="5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6pPr>
            <a:lvl7pPr marL="3200400" lvl="6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7pPr>
            <a:lvl8pPr marL="3657600" lvl="7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8pPr>
            <a:lvl9pPr marL="4114800" lvl="8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9pPr>
          </a:lstStyle>
          <a:p>
            <a:endParaRPr/>
          </a:p>
        </p:txBody>
      </p:sp>
      <p:sp>
        <p:nvSpPr>
          <p:cNvPr id="312" name="Google Shape;312;p38"/>
          <p:cNvSpPr>
            <a:spLocks noGrp="1"/>
          </p:cNvSpPr>
          <p:nvPr>
            <p:ph type="body" idx="23"/>
          </p:nvPr>
        </p:nvSpPr>
        <p:spPr>
          <a:xfrm>
            <a:off x="8816150" y="5437418"/>
            <a:ext cx="2312400" cy="323700"/>
          </a:xfrm>
          <a:prstGeom prst="roundRect">
            <a:avLst>
              <a:gd name="adj" fmla="val 1731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marL="914400" lvl="1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2pPr>
            <a:lvl3pPr marL="1371600" lvl="2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3pPr>
            <a:lvl4pPr marL="1828800" lvl="3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4pPr>
            <a:lvl5pPr marL="2286000" lvl="4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5pPr>
            <a:lvl6pPr marL="2743200" lvl="5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6pPr>
            <a:lvl7pPr marL="3200400" lvl="6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7pPr>
            <a:lvl8pPr marL="3657600" lvl="7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8pPr>
            <a:lvl9pPr marL="4114800" lvl="8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9pPr>
          </a:lstStyle>
          <a:p>
            <a:endParaRPr/>
          </a:p>
        </p:txBody>
      </p:sp>
      <p:sp>
        <p:nvSpPr>
          <p:cNvPr id="313" name="Google Shape;313;p38"/>
          <p:cNvSpPr>
            <a:spLocks noGrp="1"/>
          </p:cNvSpPr>
          <p:nvPr>
            <p:ph type="body" idx="24"/>
          </p:nvPr>
        </p:nvSpPr>
        <p:spPr>
          <a:xfrm>
            <a:off x="6433118" y="4300375"/>
            <a:ext cx="2312400" cy="323700"/>
          </a:xfrm>
          <a:prstGeom prst="roundRect">
            <a:avLst>
              <a:gd name="adj" fmla="val 1731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2pPr>
            <a:lvl3pPr marL="1371600" lvl="2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3pPr>
            <a:lvl4pPr marL="1828800" lvl="3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4pPr>
            <a:lvl5pPr marL="2286000" lvl="4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5pPr>
            <a:lvl6pPr marL="2743200" lvl="5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  <p:sp>
        <p:nvSpPr>
          <p:cNvPr id="314" name="Google Shape;314;p38"/>
          <p:cNvSpPr>
            <a:spLocks noGrp="1"/>
          </p:cNvSpPr>
          <p:nvPr>
            <p:ph type="body" idx="25"/>
          </p:nvPr>
        </p:nvSpPr>
        <p:spPr>
          <a:xfrm>
            <a:off x="8812689" y="4300375"/>
            <a:ext cx="2312400" cy="323700"/>
          </a:xfrm>
          <a:prstGeom prst="roundRect">
            <a:avLst>
              <a:gd name="adj" fmla="val 1731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2pPr>
            <a:lvl3pPr marL="1371600" lvl="2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3pPr>
            <a:lvl4pPr marL="1828800" lvl="3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4pPr>
            <a:lvl5pPr marL="2286000" lvl="4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5pPr>
            <a:lvl6pPr marL="2743200" lvl="5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slide 7">
  <p:cSld name="Text slide 7">
    <p:bg>
      <p:bgPr>
        <a:solidFill>
          <a:schemeClr val="lt1"/>
        </a:solidFill>
        <a:effectLst/>
      </p:bgPr>
    </p:bg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9"/>
          <p:cNvSpPr/>
          <p:nvPr/>
        </p:nvSpPr>
        <p:spPr>
          <a:xfrm rot="-5400000" flipH="1">
            <a:off x="5022664" y="-312600"/>
            <a:ext cx="6858000" cy="7483200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50" tIns="45700" rIns="9145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17" name="Google Shape;317;p39"/>
          <p:cNvSpPr>
            <a:spLocks noGrp="1"/>
          </p:cNvSpPr>
          <p:nvPr>
            <p:ph type="body" idx="1"/>
          </p:nvPr>
        </p:nvSpPr>
        <p:spPr>
          <a:xfrm>
            <a:off x="8583498" y="843445"/>
            <a:ext cx="2764200" cy="1540800"/>
          </a:xfrm>
          <a:prstGeom prst="roundRect">
            <a:avLst>
              <a:gd name="adj" fmla="val 11300"/>
            </a:avLst>
          </a:prstGeom>
          <a:solidFill>
            <a:schemeClr val="lt1"/>
          </a:solidFill>
          <a:ln w="9525" cap="flat" cmpd="sng">
            <a:solidFill>
              <a:schemeClr val="lt1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18" name="Google Shape;318;p39"/>
          <p:cNvSpPr>
            <a:spLocks noGrp="1"/>
          </p:cNvSpPr>
          <p:nvPr>
            <p:ph type="body" idx="2"/>
          </p:nvPr>
        </p:nvSpPr>
        <p:spPr>
          <a:xfrm>
            <a:off x="8583498" y="2659168"/>
            <a:ext cx="2764200" cy="1540800"/>
          </a:xfrm>
          <a:prstGeom prst="roundRect">
            <a:avLst>
              <a:gd name="adj" fmla="val 11300"/>
            </a:avLst>
          </a:prstGeom>
          <a:solidFill>
            <a:schemeClr val="lt1"/>
          </a:solidFill>
          <a:ln w="9525" cap="flat" cmpd="sng">
            <a:solidFill>
              <a:schemeClr val="lt1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19" name="Google Shape;319;p39"/>
          <p:cNvSpPr>
            <a:spLocks noGrp="1"/>
          </p:cNvSpPr>
          <p:nvPr>
            <p:ph type="body" idx="3"/>
          </p:nvPr>
        </p:nvSpPr>
        <p:spPr>
          <a:xfrm>
            <a:off x="5550222" y="843445"/>
            <a:ext cx="2764200" cy="1540800"/>
          </a:xfrm>
          <a:prstGeom prst="roundRect">
            <a:avLst>
              <a:gd name="adj" fmla="val 11300"/>
            </a:avLst>
          </a:prstGeom>
          <a:solidFill>
            <a:schemeClr val="lt1"/>
          </a:solidFill>
          <a:ln w="9525" cap="flat" cmpd="sng">
            <a:solidFill>
              <a:schemeClr val="lt1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20" name="Google Shape;320;p39"/>
          <p:cNvSpPr>
            <a:spLocks noGrp="1"/>
          </p:cNvSpPr>
          <p:nvPr>
            <p:ph type="body" idx="4"/>
          </p:nvPr>
        </p:nvSpPr>
        <p:spPr>
          <a:xfrm>
            <a:off x="5550222" y="2659168"/>
            <a:ext cx="2764200" cy="1540800"/>
          </a:xfrm>
          <a:prstGeom prst="roundRect">
            <a:avLst>
              <a:gd name="adj" fmla="val 11300"/>
            </a:avLst>
          </a:prstGeom>
          <a:solidFill>
            <a:schemeClr val="lt1"/>
          </a:solidFill>
          <a:ln w="9525" cap="flat" cmpd="sng">
            <a:solidFill>
              <a:schemeClr val="lt1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grpSp>
        <p:nvGrpSpPr>
          <p:cNvPr id="321" name="Google Shape;321;p39"/>
          <p:cNvGrpSpPr/>
          <p:nvPr/>
        </p:nvGrpSpPr>
        <p:grpSpPr>
          <a:xfrm>
            <a:off x="11648099" y="272519"/>
            <a:ext cx="245452" cy="242128"/>
            <a:chOff x="266542" y="6326171"/>
            <a:chExt cx="245428" cy="242128"/>
          </a:xfrm>
        </p:grpSpPr>
        <p:sp>
          <p:nvSpPr>
            <p:cNvPr id="322" name="Google Shape;322;p39"/>
            <p:cNvSpPr/>
            <p:nvPr/>
          </p:nvSpPr>
          <p:spPr>
            <a:xfrm>
              <a:off x="26654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70" y="58"/>
                  </a:moveTo>
                  <a:cubicBezTo>
                    <a:pt x="59" y="69"/>
                    <a:pt x="59" y="69"/>
                    <a:pt x="59" y="69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0" y="12"/>
                    <a:pt x="0" y="7"/>
                    <a:pt x="3" y="4"/>
                  </a:cubicBezTo>
                  <a:cubicBezTo>
                    <a:pt x="7" y="0"/>
                    <a:pt x="12" y="0"/>
                    <a:pt x="15" y="4"/>
                  </a:cubicBezTo>
                  <a:lnTo>
                    <a:pt x="70" y="5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323" name="Google Shape;323;p39"/>
            <p:cNvSpPr/>
            <p:nvPr/>
          </p:nvSpPr>
          <p:spPr>
            <a:xfrm>
              <a:off x="26654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59" y="0"/>
                  </a:moveTo>
                  <a:cubicBezTo>
                    <a:pt x="70" y="11"/>
                    <a:pt x="70" y="11"/>
                    <a:pt x="70" y="11"/>
                  </a:cubicBezTo>
                  <a:cubicBezTo>
                    <a:pt x="15" y="66"/>
                    <a:pt x="15" y="66"/>
                    <a:pt x="15" y="66"/>
                  </a:cubicBezTo>
                  <a:cubicBezTo>
                    <a:pt x="12" y="69"/>
                    <a:pt x="7" y="69"/>
                    <a:pt x="3" y="66"/>
                  </a:cubicBezTo>
                  <a:cubicBezTo>
                    <a:pt x="0" y="63"/>
                    <a:pt x="0" y="57"/>
                    <a:pt x="3" y="54"/>
                  </a:cubicBezTo>
                  <a:lnTo>
                    <a:pt x="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324" name="Google Shape;324;p39"/>
            <p:cNvSpPr/>
            <p:nvPr/>
          </p:nvSpPr>
          <p:spPr>
            <a:xfrm>
              <a:off x="40047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0" y="11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70" y="57"/>
                    <a:pt x="70" y="62"/>
                    <a:pt x="67" y="66"/>
                  </a:cubicBezTo>
                  <a:cubicBezTo>
                    <a:pt x="63" y="69"/>
                    <a:pt x="58" y="69"/>
                    <a:pt x="55" y="66"/>
                  </a:cubicBezTo>
                  <a:lnTo>
                    <a:pt x="0" y="1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325" name="Google Shape;325;p39"/>
            <p:cNvSpPr/>
            <p:nvPr/>
          </p:nvSpPr>
          <p:spPr>
            <a:xfrm>
              <a:off x="40047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11" y="69"/>
                  </a:moveTo>
                  <a:cubicBezTo>
                    <a:pt x="0" y="58"/>
                    <a:pt x="0" y="58"/>
                    <a:pt x="0" y="58"/>
                  </a:cubicBezTo>
                  <a:cubicBezTo>
                    <a:pt x="55" y="3"/>
                    <a:pt x="55" y="3"/>
                    <a:pt x="55" y="3"/>
                  </a:cubicBezTo>
                  <a:cubicBezTo>
                    <a:pt x="58" y="0"/>
                    <a:pt x="63" y="0"/>
                    <a:pt x="67" y="3"/>
                  </a:cubicBezTo>
                  <a:cubicBezTo>
                    <a:pt x="70" y="7"/>
                    <a:pt x="70" y="12"/>
                    <a:pt x="67" y="15"/>
                  </a:cubicBezTo>
                  <a:lnTo>
                    <a:pt x="11" y="6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326" name="Google Shape;326;p39"/>
            <p:cNvSpPr/>
            <p:nvPr/>
          </p:nvSpPr>
          <p:spPr>
            <a:xfrm>
              <a:off x="374741" y="6433050"/>
              <a:ext cx="29029" cy="28369"/>
            </a:xfrm>
            <a:custGeom>
              <a:avLst/>
              <a:gdLst/>
              <a:ahLst/>
              <a:cxnLst/>
              <a:rect l="l" t="t" r="r" b="b"/>
              <a:pathLst>
                <a:path w="18" h="18" extrusionOk="0">
                  <a:moveTo>
                    <a:pt x="15" y="3"/>
                  </a:moveTo>
                  <a:cubicBezTo>
                    <a:pt x="18" y="6"/>
                    <a:pt x="18" y="12"/>
                    <a:pt x="15" y="15"/>
                  </a:cubicBezTo>
                  <a:cubicBezTo>
                    <a:pt x="11" y="18"/>
                    <a:pt x="6" y="18"/>
                    <a:pt x="3" y="15"/>
                  </a:cubicBezTo>
                  <a:cubicBezTo>
                    <a:pt x="0" y="12"/>
                    <a:pt x="0" y="6"/>
                    <a:pt x="3" y="3"/>
                  </a:cubicBezTo>
                  <a:cubicBezTo>
                    <a:pt x="6" y="0"/>
                    <a:pt x="11" y="0"/>
                    <a:pt x="15" y="3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327" name="Google Shape;327;p39"/>
            <p:cNvSpPr/>
            <p:nvPr/>
          </p:nvSpPr>
          <p:spPr>
            <a:xfrm>
              <a:off x="280397" y="6340685"/>
              <a:ext cx="217059" cy="213099"/>
            </a:xfrm>
            <a:custGeom>
              <a:avLst/>
              <a:gdLst/>
              <a:ahLst/>
              <a:cxnLst/>
              <a:rect l="l" t="t" r="r" b="b"/>
              <a:pathLst>
                <a:path w="136" h="134" extrusionOk="0">
                  <a:moveTo>
                    <a:pt x="68" y="16"/>
                  </a:moveTo>
                  <a:cubicBezTo>
                    <a:pt x="40" y="16"/>
                    <a:pt x="17" y="39"/>
                    <a:pt x="17" y="67"/>
                  </a:cubicBezTo>
                  <a:cubicBezTo>
                    <a:pt x="17" y="95"/>
                    <a:pt x="40" y="118"/>
                    <a:pt x="68" y="118"/>
                  </a:cubicBezTo>
                  <a:cubicBezTo>
                    <a:pt x="97" y="118"/>
                    <a:pt x="120" y="95"/>
                    <a:pt x="120" y="67"/>
                  </a:cubicBezTo>
                  <a:cubicBezTo>
                    <a:pt x="120" y="39"/>
                    <a:pt x="97" y="16"/>
                    <a:pt x="68" y="16"/>
                  </a:cubicBezTo>
                  <a:moveTo>
                    <a:pt x="68" y="134"/>
                  </a:moveTo>
                  <a:cubicBezTo>
                    <a:pt x="31" y="134"/>
                    <a:pt x="0" y="104"/>
                    <a:pt x="0" y="67"/>
                  </a:cubicBezTo>
                  <a:cubicBezTo>
                    <a:pt x="0" y="30"/>
                    <a:pt x="31" y="0"/>
                    <a:pt x="68" y="0"/>
                  </a:cubicBezTo>
                  <a:cubicBezTo>
                    <a:pt x="106" y="0"/>
                    <a:pt x="136" y="30"/>
                    <a:pt x="136" y="67"/>
                  </a:cubicBezTo>
                  <a:cubicBezTo>
                    <a:pt x="136" y="104"/>
                    <a:pt x="106" y="134"/>
                    <a:pt x="68" y="134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328" name="Google Shape;328;p39"/>
          <p:cNvSpPr txBox="1">
            <a:spLocks noGrp="1"/>
          </p:cNvSpPr>
          <p:nvPr>
            <p:ph type="sldNum" idx="12"/>
          </p:nvPr>
        </p:nvSpPr>
        <p:spPr>
          <a:xfrm>
            <a:off x="299648" y="6410065"/>
            <a:ext cx="3009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329" name="Google Shape;329;p39"/>
          <p:cNvSpPr txBox="1">
            <a:spLocks noGrp="1"/>
          </p:cNvSpPr>
          <p:nvPr>
            <p:ph type="title"/>
          </p:nvPr>
        </p:nvSpPr>
        <p:spPr>
          <a:xfrm>
            <a:off x="964661" y="1371600"/>
            <a:ext cx="3173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Didact Gothic"/>
              <a:buNone/>
              <a:defRPr sz="60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330" name="Google Shape;330;p39"/>
          <p:cNvSpPr>
            <a:spLocks noGrp="1"/>
          </p:cNvSpPr>
          <p:nvPr>
            <p:ph type="body" idx="5"/>
          </p:nvPr>
        </p:nvSpPr>
        <p:spPr>
          <a:xfrm>
            <a:off x="8583498" y="4473644"/>
            <a:ext cx="2764200" cy="1540800"/>
          </a:xfrm>
          <a:prstGeom prst="roundRect">
            <a:avLst>
              <a:gd name="adj" fmla="val 11300"/>
            </a:avLst>
          </a:prstGeom>
          <a:solidFill>
            <a:schemeClr val="lt1"/>
          </a:solidFill>
          <a:ln w="9525" cap="flat" cmpd="sng">
            <a:solidFill>
              <a:schemeClr val="lt1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31" name="Google Shape;331;p39"/>
          <p:cNvSpPr>
            <a:spLocks noGrp="1"/>
          </p:cNvSpPr>
          <p:nvPr>
            <p:ph type="body" idx="6"/>
          </p:nvPr>
        </p:nvSpPr>
        <p:spPr>
          <a:xfrm>
            <a:off x="5550222" y="4473644"/>
            <a:ext cx="2764200" cy="1540800"/>
          </a:xfrm>
          <a:prstGeom prst="roundRect">
            <a:avLst>
              <a:gd name="adj" fmla="val 11300"/>
            </a:avLst>
          </a:prstGeom>
          <a:solidFill>
            <a:schemeClr val="lt1"/>
          </a:solidFill>
          <a:ln w="9525" cap="flat" cmpd="sng">
            <a:solidFill>
              <a:schemeClr val="lt1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32" name="Google Shape;332;p39"/>
          <p:cNvSpPr txBox="1"/>
          <p:nvPr/>
        </p:nvSpPr>
        <p:spPr>
          <a:xfrm>
            <a:off x="6919006" y="6430323"/>
            <a:ext cx="49698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fr" sz="7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 information: do not share without written permission from Owkin, Inc.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" name="Google Shape;333;p39"/>
          <p:cNvSpPr txBox="1">
            <a:spLocks noGrp="1"/>
          </p:cNvSpPr>
          <p:nvPr>
            <p:ph type="subTitle" idx="7"/>
          </p:nvPr>
        </p:nvSpPr>
        <p:spPr>
          <a:xfrm>
            <a:off x="299650" y="234950"/>
            <a:ext cx="44103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9pPr>
          </a:lstStyle>
          <a:p>
            <a:endParaRPr/>
          </a:p>
        </p:txBody>
      </p:sp>
      <p:sp>
        <p:nvSpPr>
          <p:cNvPr id="334" name="Google Shape;334;p39"/>
          <p:cNvSpPr txBox="1">
            <a:spLocks noGrp="1"/>
          </p:cNvSpPr>
          <p:nvPr>
            <p:ph type="body" idx="8"/>
          </p:nvPr>
        </p:nvSpPr>
        <p:spPr>
          <a:xfrm>
            <a:off x="5822050" y="1099125"/>
            <a:ext cx="2220600" cy="10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  <p:sp>
        <p:nvSpPr>
          <p:cNvPr id="335" name="Google Shape;335;p39"/>
          <p:cNvSpPr txBox="1">
            <a:spLocks noGrp="1"/>
          </p:cNvSpPr>
          <p:nvPr>
            <p:ph type="body" idx="9"/>
          </p:nvPr>
        </p:nvSpPr>
        <p:spPr>
          <a:xfrm>
            <a:off x="8855325" y="1099125"/>
            <a:ext cx="2220600" cy="10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  <p:sp>
        <p:nvSpPr>
          <p:cNvPr id="336" name="Google Shape;336;p39"/>
          <p:cNvSpPr txBox="1">
            <a:spLocks noGrp="1"/>
          </p:cNvSpPr>
          <p:nvPr>
            <p:ph type="body" idx="13"/>
          </p:nvPr>
        </p:nvSpPr>
        <p:spPr>
          <a:xfrm>
            <a:off x="5822050" y="2914150"/>
            <a:ext cx="2220600" cy="10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  <p:sp>
        <p:nvSpPr>
          <p:cNvPr id="337" name="Google Shape;337;p39"/>
          <p:cNvSpPr txBox="1">
            <a:spLocks noGrp="1"/>
          </p:cNvSpPr>
          <p:nvPr>
            <p:ph type="body" idx="14"/>
          </p:nvPr>
        </p:nvSpPr>
        <p:spPr>
          <a:xfrm>
            <a:off x="8855325" y="2914150"/>
            <a:ext cx="2220600" cy="10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  <p:sp>
        <p:nvSpPr>
          <p:cNvPr id="338" name="Google Shape;338;p39"/>
          <p:cNvSpPr txBox="1">
            <a:spLocks noGrp="1"/>
          </p:cNvSpPr>
          <p:nvPr>
            <p:ph type="body" idx="15"/>
          </p:nvPr>
        </p:nvSpPr>
        <p:spPr>
          <a:xfrm>
            <a:off x="5822050" y="4730425"/>
            <a:ext cx="2220600" cy="10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  <p:sp>
        <p:nvSpPr>
          <p:cNvPr id="339" name="Google Shape;339;p39"/>
          <p:cNvSpPr txBox="1">
            <a:spLocks noGrp="1"/>
          </p:cNvSpPr>
          <p:nvPr>
            <p:ph type="body" idx="16"/>
          </p:nvPr>
        </p:nvSpPr>
        <p:spPr>
          <a:xfrm>
            <a:off x="8855325" y="4730425"/>
            <a:ext cx="2220600" cy="10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slide 7 1">
  <p:cSld name="Text slide 7_1">
    <p:bg>
      <p:bgPr>
        <a:solidFill>
          <a:schemeClr val="lt1"/>
        </a:solidFill>
        <a:effectLst/>
      </p:bgPr>
    </p:bg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40"/>
          <p:cNvSpPr/>
          <p:nvPr/>
        </p:nvSpPr>
        <p:spPr>
          <a:xfrm rot="-5400000" flipH="1">
            <a:off x="5022664" y="-312600"/>
            <a:ext cx="6858000" cy="7483200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50" tIns="45700" rIns="9145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42" name="Google Shape;342;p40"/>
          <p:cNvSpPr>
            <a:spLocks noGrp="1"/>
          </p:cNvSpPr>
          <p:nvPr>
            <p:ph type="body" idx="1"/>
          </p:nvPr>
        </p:nvSpPr>
        <p:spPr>
          <a:xfrm>
            <a:off x="8583498" y="843445"/>
            <a:ext cx="2764200" cy="1540800"/>
          </a:xfrm>
          <a:prstGeom prst="roundRect">
            <a:avLst>
              <a:gd name="adj" fmla="val 11300"/>
            </a:avLst>
          </a:prstGeom>
          <a:solidFill>
            <a:schemeClr val="lt1"/>
          </a:solidFill>
          <a:ln w="9525" cap="flat" cmpd="sng">
            <a:solidFill>
              <a:schemeClr val="lt1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43" name="Google Shape;343;p40"/>
          <p:cNvSpPr>
            <a:spLocks noGrp="1"/>
          </p:cNvSpPr>
          <p:nvPr>
            <p:ph type="body" idx="2"/>
          </p:nvPr>
        </p:nvSpPr>
        <p:spPr>
          <a:xfrm>
            <a:off x="8583498" y="2659168"/>
            <a:ext cx="2764200" cy="1540800"/>
          </a:xfrm>
          <a:prstGeom prst="roundRect">
            <a:avLst>
              <a:gd name="adj" fmla="val 11300"/>
            </a:avLst>
          </a:prstGeom>
          <a:solidFill>
            <a:schemeClr val="lt1"/>
          </a:solidFill>
          <a:ln w="9525" cap="flat" cmpd="sng">
            <a:solidFill>
              <a:schemeClr val="lt1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44" name="Google Shape;344;p40"/>
          <p:cNvSpPr>
            <a:spLocks noGrp="1"/>
          </p:cNvSpPr>
          <p:nvPr>
            <p:ph type="body" idx="3"/>
          </p:nvPr>
        </p:nvSpPr>
        <p:spPr>
          <a:xfrm>
            <a:off x="5550222" y="843445"/>
            <a:ext cx="2764200" cy="1540800"/>
          </a:xfrm>
          <a:prstGeom prst="roundRect">
            <a:avLst>
              <a:gd name="adj" fmla="val 11300"/>
            </a:avLst>
          </a:prstGeom>
          <a:solidFill>
            <a:schemeClr val="lt1"/>
          </a:solidFill>
          <a:ln w="9525" cap="flat" cmpd="sng">
            <a:solidFill>
              <a:schemeClr val="lt1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45" name="Google Shape;345;p40"/>
          <p:cNvSpPr>
            <a:spLocks noGrp="1"/>
          </p:cNvSpPr>
          <p:nvPr>
            <p:ph type="body" idx="4"/>
          </p:nvPr>
        </p:nvSpPr>
        <p:spPr>
          <a:xfrm>
            <a:off x="5550222" y="2659168"/>
            <a:ext cx="2764200" cy="1540800"/>
          </a:xfrm>
          <a:prstGeom prst="roundRect">
            <a:avLst>
              <a:gd name="adj" fmla="val 11300"/>
            </a:avLst>
          </a:prstGeom>
          <a:solidFill>
            <a:schemeClr val="lt1"/>
          </a:solidFill>
          <a:ln w="9525" cap="flat" cmpd="sng">
            <a:solidFill>
              <a:schemeClr val="lt1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grpSp>
        <p:nvGrpSpPr>
          <p:cNvPr id="346" name="Google Shape;346;p40"/>
          <p:cNvGrpSpPr/>
          <p:nvPr/>
        </p:nvGrpSpPr>
        <p:grpSpPr>
          <a:xfrm>
            <a:off x="11648099" y="272519"/>
            <a:ext cx="245452" cy="242128"/>
            <a:chOff x="266542" y="6326171"/>
            <a:chExt cx="245428" cy="242128"/>
          </a:xfrm>
        </p:grpSpPr>
        <p:sp>
          <p:nvSpPr>
            <p:cNvPr id="347" name="Google Shape;347;p40"/>
            <p:cNvSpPr/>
            <p:nvPr/>
          </p:nvSpPr>
          <p:spPr>
            <a:xfrm>
              <a:off x="26654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70" y="58"/>
                  </a:moveTo>
                  <a:cubicBezTo>
                    <a:pt x="59" y="69"/>
                    <a:pt x="59" y="69"/>
                    <a:pt x="59" y="69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0" y="12"/>
                    <a:pt x="0" y="7"/>
                    <a:pt x="3" y="4"/>
                  </a:cubicBezTo>
                  <a:cubicBezTo>
                    <a:pt x="7" y="0"/>
                    <a:pt x="12" y="0"/>
                    <a:pt x="15" y="4"/>
                  </a:cubicBezTo>
                  <a:lnTo>
                    <a:pt x="70" y="5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348" name="Google Shape;348;p40"/>
            <p:cNvSpPr/>
            <p:nvPr/>
          </p:nvSpPr>
          <p:spPr>
            <a:xfrm>
              <a:off x="26654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59" y="0"/>
                  </a:moveTo>
                  <a:cubicBezTo>
                    <a:pt x="70" y="11"/>
                    <a:pt x="70" y="11"/>
                    <a:pt x="70" y="11"/>
                  </a:cubicBezTo>
                  <a:cubicBezTo>
                    <a:pt x="15" y="66"/>
                    <a:pt x="15" y="66"/>
                    <a:pt x="15" y="66"/>
                  </a:cubicBezTo>
                  <a:cubicBezTo>
                    <a:pt x="12" y="69"/>
                    <a:pt x="7" y="69"/>
                    <a:pt x="3" y="66"/>
                  </a:cubicBezTo>
                  <a:cubicBezTo>
                    <a:pt x="0" y="63"/>
                    <a:pt x="0" y="57"/>
                    <a:pt x="3" y="54"/>
                  </a:cubicBezTo>
                  <a:lnTo>
                    <a:pt x="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349" name="Google Shape;349;p40"/>
            <p:cNvSpPr/>
            <p:nvPr/>
          </p:nvSpPr>
          <p:spPr>
            <a:xfrm>
              <a:off x="40047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0" y="11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70" y="57"/>
                    <a:pt x="70" y="62"/>
                    <a:pt x="67" y="66"/>
                  </a:cubicBezTo>
                  <a:cubicBezTo>
                    <a:pt x="63" y="69"/>
                    <a:pt x="58" y="69"/>
                    <a:pt x="55" y="66"/>
                  </a:cubicBezTo>
                  <a:lnTo>
                    <a:pt x="0" y="1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350" name="Google Shape;350;p40"/>
            <p:cNvSpPr/>
            <p:nvPr/>
          </p:nvSpPr>
          <p:spPr>
            <a:xfrm>
              <a:off x="40047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11" y="69"/>
                  </a:moveTo>
                  <a:cubicBezTo>
                    <a:pt x="0" y="58"/>
                    <a:pt x="0" y="58"/>
                    <a:pt x="0" y="58"/>
                  </a:cubicBezTo>
                  <a:cubicBezTo>
                    <a:pt x="55" y="3"/>
                    <a:pt x="55" y="3"/>
                    <a:pt x="55" y="3"/>
                  </a:cubicBezTo>
                  <a:cubicBezTo>
                    <a:pt x="58" y="0"/>
                    <a:pt x="63" y="0"/>
                    <a:pt x="67" y="3"/>
                  </a:cubicBezTo>
                  <a:cubicBezTo>
                    <a:pt x="70" y="7"/>
                    <a:pt x="70" y="12"/>
                    <a:pt x="67" y="15"/>
                  </a:cubicBezTo>
                  <a:lnTo>
                    <a:pt x="11" y="6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351" name="Google Shape;351;p40"/>
            <p:cNvSpPr/>
            <p:nvPr/>
          </p:nvSpPr>
          <p:spPr>
            <a:xfrm>
              <a:off x="374741" y="6433050"/>
              <a:ext cx="29029" cy="28369"/>
            </a:xfrm>
            <a:custGeom>
              <a:avLst/>
              <a:gdLst/>
              <a:ahLst/>
              <a:cxnLst/>
              <a:rect l="l" t="t" r="r" b="b"/>
              <a:pathLst>
                <a:path w="18" h="18" extrusionOk="0">
                  <a:moveTo>
                    <a:pt x="15" y="3"/>
                  </a:moveTo>
                  <a:cubicBezTo>
                    <a:pt x="18" y="6"/>
                    <a:pt x="18" y="12"/>
                    <a:pt x="15" y="15"/>
                  </a:cubicBezTo>
                  <a:cubicBezTo>
                    <a:pt x="11" y="18"/>
                    <a:pt x="6" y="18"/>
                    <a:pt x="3" y="15"/>
                  </a:cubicBezTo>
                  <a:cubicBezTo>
                    <a:pt x="0" y="12"/>
                    <a:pt x="0" y="6"/>
                    <a:pt x="3" y="3"/>
                  </a:cubicBezTo>
                  <a:cubicBezTo>
                    <a:pt x="6" y="0"/>
                    <a:pt x="11" y="0"/>
                    <a:pt x="15" y="3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352" name="Google Shape;352;p40"/>
            <p:cNvSpPr/>
            <p:nvPr/>
          </p:nvSpPr>
          <p:spPr>
            <a:xfrm>
              <a:off x="280397" y="6340685"/>
              <a:ext cx="217059" cy="213099"/>
            </a:xfrm>
            <a:custGeom>
              <a:avLst/>
              <a:gdLst/>
              <a:ahLst/>
              <a:cxnLst/>
              <a:rect l="l" t="t" r="r" b="b"/>
              <a:pathLst>
                <a:path w="136" h="134" extrusionOk="0">
                  <a:moveTo>
                    <a:pt x="68" y="16"/>
                  </a:moveTo>
                  <a:cubicBezTo>
                    <a:pt x="40" y="16"/>
                    <a:pt x="17" y="39"/>
                    <a:pt x="17" y="67"/>
                  </a:cubicBezTo>
                  <a:cubicBezTo>
                    <a:pt x="17" y="95"/>
                    <a:pt x="40" y="118"/>
                    <a:pt x="68" y="118"/>
                  </a:cubicBezTo>
                  <a:cubicBezTo>
                    <a:pt x="97" y="118"/>
                    <a:pt x="120" y="95"/>
                    <a:pt x="120" y="67"/>
                  </a:cubicBezTo>
                  <a:cubicBezTo>
                    <a:pt x="120" y="39"/>
                    <a:pt x="97" y="16"/>
                    <a:pt x="68" y="16"/>
                  </a:cubicBezTo>
                  <a:moveTo>
                    <a:pt x="68" y="134"/>
                  </a:moveTo>
                  <a:cubicBezTo>
                    <a:pt x="31" y="134"/>
                    <a:pt x="0" y="104"/>
                    <a:pt x="0" y="67"/>
                  </a:cubicBezTo>
                  <a:cubicBezTo>
                    <a:pt x="0" y="30"/>
                    <a:pt x="31" y="0"/>
                    <a:pt x="68" y="0"/>
                  </a:cubicBezTo>
                  <a:cubicBezTo>
                    <a:pt x="106" y="0"/>
                    <a:pt x="136" y="30"/>
                    <a:pt x="136" y="67"/>
                  </a:cubicBezTo>
                  <a:cubicBezTo>
                    <a:pt x="136" y="104"/>
                    <a:pt x="106" y="134"/>
                    <a:pt x="68" y="134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353" name="Google Shape;353;p40"/>
          <p:cNvSpPr txBox="1">
            <a:spLocks noGrp="1"/>
          </p:cNvSpPr>
          <p:nvPr>
            <p:ph type="sldNum" idx="12"/>
          </p:nvPr>
        </p:nvSpPr>
        <p:spPr>
          <a:xfrm>
            <a:off x="299648" y="6410065"/>
            <a:ext cx="3009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354" name="Google Shape;354;p40"/>
          <p:cNvSpPr txBox="1">
            <a:spLocks noGrp="1"/>
          </p:cNvSpPr>
          <p:nvPr>
            <p:ph type="title"/>
          </p:nvPr>
        </p:nvSpPr>
        <p:spPr>
          <a:xfrm>
            <a:off x="964661" y="1371600"/>
            <a:ext cx="3173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Didact Gothic"/>
              <a:buNone/>
              <a:defRPr sz="60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355" name="Google Shape;355;p40"/>
          <p:cNvSpPr>
            <a:spLocks noGrp="1"/>
          </p:cNvSpPr>
          <p:nvPr>
            <p:ph type="body" idx="5"/>
          </p:nvPr>
        </p:nvSpPr>
        <p:spPr>
          <a:xfrm>
            <a:off x="8583498" y="4473644"/>
            <a:ext cx="2764200" cy="1540800"/>
          </a:xfrm>
          <a:prstGeom prst="roundRect">
            <a:avLst>
              <a:gd name="adj" fmla="val 11300"/>
            </a:avLst>
          </a:prstGeom>
          <a:solidFill>
            <a:schemeClr val="lt1"/>
          </a:solidFill>
          <a:ln w="9525" cap="flat" cmpd="sng">
            <a:solidFill>
              <a:schemeClr val="lt1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56" name="Google Shape;356;p40"/>
          <p:cNvSpPr>
            <a:spLocks noGrp="1"/>
          </p:cNvSpPr>
          <p:nvPr>
            <p:ph type="body" idx="6"/>
          </p:nvPr>
        </p:nvSpPr>
        <p:spPr>
          <a:xfrm>
            <a:off x="5550222" y="4473644"/>
            <a:ext cx="2764200" cy="1540800"/>
          </a:xfrm>
          <a:prstGeom prst="roundRect">
            <a:avLst>
              <a:gd name="adj" fmla="val 11300"/>
            </a:avLst>
          </a:prstGeom>
          <a:solidFill>
            <a:schemeClr val="lt1"/>
          </a:solidFill>
          <a:ln w="9525" cap="flat" cmpd="sng">
            <a:solidFill>
              <a:schemeClr val="lt1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57" name="Google Shape;357;p40"/>
          <p:cNvSpPr txBox="1"/>
          <p:nvPr/>
        </p:nvSpPr>
        <p:spPr>
          <a:xfrm>
            <a:off x="6919006" y="6430323"/>
            <a:ext cx="49698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fr" sz="7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 information: do not share without written permission from Owkin, Inc.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" name="Google Shape;358;p40"/>
          <p:cNvSpPr txBox="1">
            <a:spLocks noGrp="1"/>
          </p:cNvSpPr>
          <p:nvPr>
            <p:ph type="subTitle" idx="7"/>
          </p:nvPr>
        </p:nvSpPr>
        <p:spPr>
          <a:xfrm>
            <a:off x="299650" y="234950"/>
            <a:ext cx="44103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9pPr>
          </a:lstStyle>
          <a:p>
            <a:endParaRPr/>
          </a:p>
        </p:txBody>
      </p:sp>
      <p:sp>
        <p:nvSpPr>
          <p:cNvPr id="359" name="Google Shape;359;p40"/>
          <p:cNvSpPr txBox="1">
            <a:spLocks noGrp="1"/>
          </p:cNvSpPr>
          <p:nvPr>
            <p:ph type="body" idx="8"/>
          </p:nvPr>
        </p:nvSpPr>
        <p:spPr>
          <a:xfrm>
            <a:off x="5822050" y="1099125"/>
            <a:ext cx="2220600" cy="10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  <p:sp>
        <p:nvSpPr>
          <p:cNvPr id="360" name="Google Shape;360;p40"/>
          <p:cNvSpPr txBox="1">
            <a:spLocks noGrp="1"/>
          </p:cNvSpPr>
          <p:nvPr>
            <p:ph type="body" idx="9"/>
          </p:nvPr>
        </p:nvSpPr>
        <p:spPr>
          <a:xfrm>
            <a:off x="8855325" y="1099125"/>
            <a:ext cx="2220600" cy="10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  <p:sp>
        <p:nvSpPr>
          <p:cNvPr id="361" name="Google Shape;361;p40"/>
          <p:cNvSpPr txBox="1">
            <a:spLocks noGrp="1"/>
          </p:cNvSpPr>
          <p:nvPr>
            <p:ph type="body" idx="13"/>
          </p:nvPr>
        </p:nvSpPr>
        <p:spPr>
          <a:xfrm>
            <a:off x="5822050" y="2914150"/>
            <a:ext cx="2220600" cy="10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  <p:sp>
        <p:nvSpPr>
          <p:cNvPr id="362" name="Google Shape;362;p40"/>
          <p:cNvSpPr txBox="1">
            <a:spLocks noGrp="1"/>
          </p:cNvSpPr>
          <p:nvPr>
            <p:ph type="body" idx="14"/>
          </p:nvPr>
        </p:nvSpPr>
        <p:spPr>
          <a:xfrm>
            <a:off x="8855325" y="2914150"/>
            <a:ext cx="2220600" cy="10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  <p:sp>
        <p:nvSpPr>
          <p:cNvPr id="363" name="Google Shape;363;p40"/>
          <p:cNvSpPr txBox="1">
            <a:spLocks noGrp="1"/>
          </p:cNvSpPr>
          <p:nvPr>
            <p:ph type="body" idx="15"/>
          </p:nvPr>
        </p:nvSpPr>
        <p:spPr>
          <a:xfrm>
            <a:off x="5822050" y="4730425"/>
            <a:ext cx="2220600" cy="10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  <p:sp>
        <p:nvSpPr>
          <p:cNvPr id="364" name="Google Shape;364;p40"/>
          <p:cNvSpPr txBox="1">
            <a:spLocks noGrp="1"/>
          </p:cNvSpPr>
          <p:nvPr>
            <p:ph type="body" idx="16"/>
          </p:nvPr>
        </p:nvSpPr>
        <p:spPr>
          <a:xfrm>
            <a:off x="8855325" y="4730425"/>
            <a:ext cx="2220600" cy="10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slide 7 1 1">
  <p:cSld name="Text slide 7_1_1">
    <p:bg>
      <p:bgPr>
        <a:solidFill>
          <a:schemeClr val="lt1"/>
        </a:solidFill>
        <a:effectLst/>
      </p:bgPr>
    </p:bg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41"/>
          <p:cNvSpPr/>
          <p:nvPr/>
        </p:nvSpPr>
        <p:spPr>
          <a:xfrm rot="-5400000" flipH="1">
            <a:off x="5022664" y="-312600"/>
            <a:ext cx="6858000" cy="7483200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50" tIns="45700" rIns="9145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67" name="Google Shape;367;p41"/>
          <p:cNvSpPr>
            <a:spLocks noGrp="1"/>
          </p:cNvSpPr>
          <p:nvPr>
            <p:ph type="body" idx="1"/>
          </p:nvPr>
        </p:nvSpPr>
        <p:spPr>
          <a:xfrm>
            <a:off x="8583498" y="843445"/>
            <a:ext cx="2764200" cy="1540800"/>
          </a:xfrm>
          <a:prstGeom prst="roundRect">
            <a:avLst>
              <a:gd name="adj" fmla="val 11300"/>
            </a:avLst>
          </a:prstGeom>
          <a:solidFill>
            <a:schemeClr val="lt1"/>
          </a:solidFill>
          <a:ln w="9525" cap="flat" cmpd="sng">
            <a:solidFill>
              <a:schemeClr val="lt1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68" name="Google Shape;368;p41"/>
          <p:cNvSpPr>
            <a:spLocks noGrp="1"/>
          </p:cNvSpPr>
          <p:nvPr>
            <p:ph type="body" idx="2"/>
          </p:nvPr>
        </p:nvSpPr>
        <p:spPr>
          <a:xfrm>
            <a:off x="8583498" y="2659168"/>
            <a:ext cx="2764200" cy="1540800"/>
          </a:xfrm>
          <a:prstGeom prst="roundRect">
            <a:avLst>
              <a:gd name="adj" fmla="val 11300"/>
            </a:avLst>
          </a:prstGeom>
          <a:solidFill>
            <a:schemeClr val="lt1"/>
          </a:solidFill>
          <a:ln w="9525" cap="flat" cmpd="sng">
            <a:solidFill>
              <a:schemeClr val="lt1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69" name="Google Shape;369;p41"/>
          <p:cNvSpPr>
            <a:spLocks noGrp="1"/>
          </p:cNvSpPr>
          <p:nvPr>
            <p:ph type="body" idx="3"/>
          </p:nvPr>
        </p:nvSpPr>
        <p:spPr>
          <a:xfrm>
            <a:off x="5550222" y="843445"/>
            <a:ext cx="2764200" cy="1540800"/>
          </a:xfrm>
          <a:prstGeom prst="roundRect">
            <a:avLst>
              <a:gd name="adj" fmla="val 11300"/>
            </a:avLst>
          </a:prstGeom>
          <a:solidFill>
            <a:schemeClr val="lt1"/>
          </a:solidFill>
          <a:ln w="9525" cap="flat" cmpd="sng">
            <a:solidFill>
              <a:schemeClr val="lt1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70" name="Google Shape;370;p41"/>
          <p:cNvSpPr>
            <a:spLocks noGrp="1"/>
          </p:cNvSpPr>
          <p:nvPr>
            <p:ph type="body" idx="4"/>
          </p:nvPr>
        </p:nvSpPr>
        <p:spPr>
          <a:xfrm>
            <a:off x="5550222" y="2659168"/>
            <a:ext cx="2764200" cy="1540800"/>
          </a:xfrm>
          <a:prstGeom prst="roundRect">
            <a:avLst>
              <a:gd name="adj" fmla="val 11300"/>
            </a:avLst>
          </a:prstGeom>
          <a:solidFill>
            <a:schemeClr val="lt1"/>
          </a:solidFill>
          <a:ln w="9525" cap="flat" cmpd="sng">
            <a:solidFill>
              <a:schemeClr val="lt1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grpSp>
        <p:nvGrpSpPr>
          <p:cNvPr id="371" name="Google Shape;371;p41"/>
          <p:cNvGrpSpPr/>
          <p:nvPr/>
        </p:nvGrpSpPr>
        <p:grpSpPr>
          <a:xfrm>
            <a:off x="11648099" y="272519"/>
            <a:ext cx="245452" cy="242128"/>
            <a:chOff x="266542" y="6326171"/>
            <a:chExt cx="245428" cy="242128"/>
          </a:xfrm>
        </p:grpSpPr>
        <p:sp>
          <p:nvSpPr>
            <p:cNvPr id="372" name="Google Shape;372;p41"/>
            <p:cNvSpPr/>
            <p:nvPr/>
          </p:nvSpPr>
          <p:spPr>
            <a:xfrm>
              <a:off x="26654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70" y="58"/>
                  </a:moveTo>
                  <a:cubicBezTo>
                    <a:pt x="59" y="69"/>
                    <a:pt x="59" y="69"/>
                    <a:pt x="59" y="69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0" y="12"/>
                    <a:pt x="0" y="7"/>
                    <a:pt x="3" y="4"/>
                  </a:cubicBezTo>
                  <a:cubicBezTo>
                    <a:pt x="7" y="0"/>
                    <a:pt x="12" y="0"/>
                    <a:pt x="15" y="4"/>
                  </a:cubicBezTo>
                  <a:lnTo>
                    <a:pt x="70" y="5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373" name="Google Shape;373;p41"/>
            <p:cNvSpPr/>
            <p:nvPr/>
          </p:nvSpPr>
          <p:spPr>
            <a:xfrm>
              <a:off x="26654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59" y="0"/>
                  </a:moveTo>
                  <a:cubicBezTo>
                    <a:pt x="70" y="11"/>
                    <a:pt x="70" y="11"/>
                    <a:pt x="70" y="11"/>
                  </a:cubicBezTo>
                  <a:cubicBezTo>
                    <a:pt x="15" y="66"/>
                    <a:pt x="15" y="66"/>
                    <a:pt x="15" y="66"/>
                  </a:cubicBezTo>
                  <a:cubicBezTo>
                    <a:pt x="12" y="69"/>
                    <a:pt x="7" y="69"/>
                    <a:pt x="3" y="66"/>
                  </a:cubicBezTo>
                  <a:cubicBezTo>
                    <a:pt x="0" y="63"/>
                    <a:pt x="0" y="57"/>
                    <a:pt x="3" y="54"/>
                  </a:cubicBezTo>
                  <a:lnTo>
                    <a:pt x="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374" name="Google Shape;374;p41"/>
            <p:cNvSpPr/>
            <p:nvPr/>
          </p:nvSpPr>
          <p:spPr>
            <a:xfrm>
              <a:off x="40047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0" y="11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70" y="57"/>
                    <a:pt x="70" y="62"/>
                    <a:pt x="67" y="66"/>
                  </a:cubicBezTo>
                  <a:cubicBezTo>
                    <a:pt x="63" y="69"/>
                    <a:pt x="58" y="69"/>
                    <a:pt x="55" y="66"/>
                  </a:cubicBezTo>
                  <a:lnTo>
                    <a:pt x="0" y="1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375" name="Google Shape;375;p41"/>
            <p:cNvSpPr/>
            <p:nvPr/>
          </p:nvSpPr>
          <p:spPr>
            <a:xfrm>
              <a:off x="40047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11" y="69"/>
                  </a:moveTo>
                  <a:cubicBezTo>
                    <a:pt x="0" y="58"/>
                    <a:pt x="0" y="58"/>
                    <a:pt x="0" y="58"/>
                  </a:cubicBezTo>
                  <a:cubicBezTo>
                    <a:pt x="55" y="3"/>
                    <a:pt x="55" y="3"/>
                    <a:pt x="55" y="3"/>
                  </a:cubicBezTo>
                  <a:cubicBezTo>
                    <a:pt x="58" y="0"/>
                    <a:pt x="63" y="0"/>
                    <a:pt x="67" y="3"/>
                  </a:cubicBezTo>
                  <a:cubicBezTo>
                    <a:pt x="70" y="7"/>
                    <a:pt x="70" y="12"/>
                    <a:pt x="67" y="15"/>
                  </a:cubicBezTo>
                  <a:lnTo>
                    <a:pt x="11" y="6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376" name="Google Shape;376;p41"/>
            <p:cNvSpPr/>
            <p:nvPr/>
          </p:nvSpPr>
          <p:spPr>
            <a:xfrm>
              <a:off x="374741" y="6433050"/>
              <a:ext cx="29029" cy="28369"/>
            </a:xfrm>
            <a:custGeom>
              <a:avLst/>
              <a:gdLst/>
              <a:ahLst/>
              <a:cxnLst/>
              <a:rect l="l" t="t" r="r" b="b"/>
              <a:pathLst>
                <a:path w="18" h="18" extrusionOk="0">
                  <a:moveTo>
                    <a:pt x="15" y="3"/>
                  </a:moveTo>
                  <a:cubicBezTo>
                    <a:pt x="18" y="6"/>
                    <a:pt x="18" y="12"/>
                    <a:pt x="15" y="15"/>
                  </a:cubicBezTo>
                  <a:cubicBezTo>
                    <a:pt x="11" y="18"/>
                    <a:pt x="6" y="18"/>
                    <a:pt x="3" y="15"/>
                  </a:cubicBezTo>
                  <a:cubicBezTo>
                    <a:pt x="0" y="12"/>
                    <a:pt x="0" y="6"/>
                    <a:pt x="3" y="3"/>
                  </a:cubicBezTo>
                  <a:cubicBezTo>
                    <a:pt x="6" y="0"/>
                    <a:pt x="11" y="0"/>
                    <a:pt x="15" y="3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377" name="Google Shape;377;p41"/>
            <p:cNvSpPr/>
            <p:nvPr/>
          </p:nvSpPr>
          <p:spPr>
            <a:xfrm>
              <a:off x="280397" y="6340685"/>
              <a:ext cx="217059" cy="213099"/>
            </a:xfrm>
            <a:custGeom>
              <a:avLst/>
              <a:gdLst/>
              <a:ahLst/>
              <a:cxnLst/>
              <a:rect l="l" t="t" r="r" b="b"/>
              <a:pathLst>
                <a:path w="136" h="134" extrusionOk="0">
                  <a:moveTo>
                    <a:pt x="68" y="16"/>
                  </a:moveTo>
                  <a:cubicBezTo>
                    <a:pt x="40" y="16"/>
                    <a:pt x="17" y="39"/>
                    <a:pt x="17" y="67"/>
                  </a:cubicBezTo>
                  <a:cubicBezTo>
                    <a:pt x="17" y="95"/>
                    <a:pt x="40" y="118"/>
                    <a:pt x="68" y="118"/>
                  </a:cubicBezTo>
                  <a:cubicBezTo>
                    <a:pt x="97" y="118"/>
                    <a:pt x="120" y="95"/>
                    <a:pt x="120" y="67"/>
                  </a:cubicBezTo>
                  <a:cubicBezTo>
                    <a:pt x="120" y="39"/>
                    <a:pt x="97" y="16"/>
                    <a:pt x="68" y="16"/>
                  </a:cubicBezTo>
                  <a:moveTo>
                    <a:pt x="68" y="134"/>
                  </a:moveTo>
                  <a:cubicBezTo>
                    <a:pt x="31" y="134"/>
                    <a:pt x="0" y="104"/>
                    <a:pt x="0" y="67"/>
                  </a:cubicBezTo>
                  <a:cubicBezTo>
                    <a:pt x="0" y="30"/>
                    <a:pt x="31" y="0"/>
                    <a:pt x="68" y="0"/>
                  </a:cubicBezTo>
                  <a:cubicBezTo>
                    <a:pt x="106" y="0"/>
                    <a:pt x="136" y="30"/>
                    <a:pt x="136" y="67"/>
                  </a:cubicBezTo>
                  <a:cubicBezTo>
                    <a:pt x="136" y="104"/>
                    <a:pt x="106" y="134"/>
                    <a:pt x="68" y="134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378" name="Google Shape;378;p41"/>
          <p:cNvSpPr txBox="1">
            <a:spLocks noGrp="1"/>
          </p:cNvSpPr>
          <p:nvPr>
            <p:ph type="sldNum" idx="12"/>
          </p:nvPr>
        </p:nvSpPr>
        <p:spPr>
          <a:xfrm>
            <a:off x="299648" y="6410065"/>
            <a:ext cx="3009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379" name="Google Shape;379;p41"/>
          <p:cNvSpPr txBox="1">
            <a:spLocks noGrp="1"/>
          </p:cNvSpPr>
          <p:nvPr>
            <p:ph type="title"/>
          </p:nvPr>
        </p:nvSpPr>
        <p:spPr>
          <a:xfrm>
            <a:off x="964661" y="1371600"/>
            <a:ext cx="3173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Didact Gothic"/>
              <a:buNone/>
              <a:defRPr sz="60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380" name="Google Shape;380;p41"/>
          <p:cNvSpPr>
            <a:spLocks noGrp="1"/>
          </p:cNvSpPr>
          <p:nvPr>
            <p:ph type="body" idx="5"/>
          </p:nvPr>
        </p:nvSpPr>
        <p:spPr>
          <a:xfrm>
            <a:off x="8583498" y="4473644"/>
            <a:ext cx="2764200" cy="1540800"/>
          </a:xfrm>
          <a:prstGeom prst="roundRect">
            <a:avLst>
              <a:gd name="adj" fmla="val 11300"/>
            </a:avLst>
          </a:prstGeom>
          <a:solidFill>
            <a:schemeClr val="lt1"/>
          </a:solidFill>
          <a:ln w="9525" cap="flat" cmpd="sng">
            <a:solidFill>
              <a:schemeClr val="lt1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81" name="Google Shape;381;p41"/>
          <p:cNvSpPr>
            <a:spLocks noGrp="1"/>
          </p:cNvSpPr>
          <p:nvPr>
            <p:ph type="body" idx="6"/>
          </p:nvPr>
        </p:nvSpPr>
        <p:spPr>
          <a:xfrm>
            <a:off x="5550222" y="4473644"/>
            <a:ext cx="2764200" cy="1540800"/>
          </a:xfrm>
          <a:prstGeom prst="roundRect">
            <a:avLst>
              <a:gd name="adj" fmla="val 11300"/>
            </a:avLst>
          </a:prstGeom>
          <a:solidFill>
            <a:schemeClr val="lt1"/>
          </a:solidFill>
          <a:ln w="9525" cap="flat" cmpd="sng">
            <a:solidFill>
              <a:schemeClr val="lt1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82" name="Google Shape;382;p41"/>
          <p:cNvSpPr txBox="1"/>
          <p:nvPr/>
        </p:nvSpPr>
        <p:spPr>
          <a:xfrm>
            <a:off x="6919006" y="6430323"/>
            <a:ext cx="49698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fr" sz="7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 information: do not share without written permission from Owkin, Inc.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3" name="Google Shape;383;p41"/>
          <p:cNvSpPr txBox="1">
            <a:spLocks noGrp="1"/>
          </p:cNvSpPr>
          <p:nvPr>
            <p:ph type="subTitle" idx="7"/>
          </p:nvPr>
        </p:nvSpPr>
        <p:spPr>
          <a:xfrm>
            <a:off x="299650" y="234950"/>
            <a:ext cx="44103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9pPr>
          </a:lstStyle>
          <a:p>
            <a:endParaRPr/>
          </a:p>
        </p:txBody>
      </p:sp>
      <p:sp>
        <p:nvSpPr>
          <p:cNvPr id="384" name="Google Shape;384;p41"/>
          <p:cNvSpPr txBox="1">
            <a:spLocks noGrp="1"/>
          </p:cNvSpPr>
          <p:nvPr>
            <p:ph type="body" idx="8"/>
          </p:nvPr>
        </p:nvSpPr>
        <p:spPr>
          <a:xfrm>
            <a:off x="5822050" y="1099125"/>
            <a:ext cx="2220600" cy="10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  <p:sp>
        <p:nvSpPr>
          <p:cNvPr id="385" name="Google Shape;385;p41"/>
          <p:cNvSpPr txBox="1">
            <a:spLocks noGrp="1"/>
          </p:cNvSpPr>
          <p:nvPr>
            <p:ph type="body" idx="9"/>
          </p:nvPr>
        </p:nvSpPr>
        <p:spPr>
          <a:xfrm>
            <a:off x="8855325" y="1099125"/>
            <a:ext cx="2220600" cy="10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  <p:sp>
        <p:nvSpPr>
          <p:cNvPr id="386" name="Google Shape;386;p41"/>
          <p:cNvSpPr txBox="1">
            <a:spLocks noGrp="1"/>
          </p:cNvSpPr>
          <p:nvPr>
            <p:ph type="body" idx="13"/>
          </p:nvPr>
        </p:nvSpPr>
        <p:spPr>
          <a:xfrm>
            <a:off x="5822050" y="2914150"/>
            <a:ext cx="2220600" cy="10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  <p:sp>
        <p:nvSpPr>
          <p:cNvPr id="387" name="Google Shape;387;p41"/>
          <p:cNvSpPr txBox="1">
            <a:spLocks noGrp="1"/>
          </p:cNvSpPr>
          <p:nvPr>
            <p:ph type="body" idx="14"/>
          </p:nvPr>
        </p:nvSpPr>
        <p:spPr>
          <a:xfrm>
            <a:off x="8855325" y="2914150"/>
            <a:ext cx="2220600" cy="10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  <p:sp>
        <p:nvSpPr>
          <p:cNvPr id="388" name="Google Shape;388;p41"/>
          <p:cNvSpPr txBox="1">
            <a:spLocks noGrp="1"/>
          </p:cNvSpPr>
          <p:nvPr>
            <p:ph type="body" idx="15"/>
          </p:nvPr>
        </p:nvSpPr>
        <p:spPr>
          <a:xfrm>
            <a:off x="5822050" y="4730425"/>
            <a:ext cx="2220600" cy="10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  <p:sp>
        <p:nvSpPr>
          <p:cNvPr id="389" name="Google Shape;389;p41"/>
          <p:cNvSpPr txBox="1">
            <a:spLocks noGrp="1"/>
          </p:cNvSpPr>
          <p:nvPr>
            <p:ph type="body" idx="16"/>
          </p:nvPr>
        </p:nvSpPr>
        <p:spPr>
          <a:xfrm>
            <a:off x="8855325" y="4730425"/>
            <a:ext cx="2220600" cy="10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con slide 2">
  <p:cSld name="Icon slide 2">
    <p:bg>
      <p:bgPr>
        <a:solidFill>
          <a:schemeClr val="dk2"/>
        </a:solidFill>
        <a:effectLst/>
      </p:bgPr>
    </p:bg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42"/>
          <p:cNvSpPr/>
          <p:nvPr/>
        </p:nvSpPr>
        <p:spPr>
          <a:xfrm>
            <a:off x="0" y="0"/>
            <a:ext cx="12193200" cy="6858000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50" tIns="45700" rIns="9145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92" name="Google Shape;392;p42"/>
          <p:cNvSpPr>
            <a:spLocks noGrp="1"/>
          </p:cNvSpPr>
          <p:nvPr>
            <p:ph type="body" idx="1"/>
          </p:nvPr>
        </p:nvSpPr>
        <p:spPr>
          <a:xfrm>
            <a:off x="839872" y="2582982"/>
            <a:ext cx="595500" cy="595200"/>
          </a:xfrm>
          <a:prstGeom prst="roundRect">
            <a:avLst>
              <a:gd name="adj" fmla="val 19334"/>
            </a:avLst>
          </a:prstGeom>
          <a:solidFill>
            <a:schemeClr val="lt1"/>
          </a:solidFill>
          <a:ln w="9525" cap="flat" cmpd="sng">
            <a:solidFill>
              <a:schemeClr val="lt1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93" name="Google Shape;393;p42"/>
          <p:cNvSpPr>
            <a:spLocks noGrp="1"/>
          </p:cNvSpPr>
          <p:nvPr>
            <p:ph type="body" idx="2"/>
          </p:nvPr>
        </p:nvSpPr>
        <p:spPr>
          <a:xfrm>
            <a:off x="4758447" y="2582982"/>
            <a:ext cx="595500" cy="595200"/>
          </a:xfrm>
          <a:prstGeom prst="roundRect">
            <a:avLst>
              <a:gd name="adj" fmla="val 19334"/>
            </a:avLst>
          </a:prstGeom>
          <a:solidFill>
            <a:schemeClr val="lt1"/>
          </a:solidFill>
          <a:ln w="9525" cap="flat" cmpd="sng">
            <a:solidFill>
              <a:schemeClr val="lt1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94" name="Google Shape;394;p42"/>
          <p:cNvSpPr>
            <a:spLocks noGrp="1"/>
          </p:cNvSpPr>
          <p:nvPr>
            <p:ph type="body" idx="3"/>
          </p:nvPr>
        </p:nvSpPr>
        <p:spPr>
          <a:xfrm>
            <a:off x="8677023" y="2582982"/>
            <a:ext cx="595500" cy="595200"/>
          </a:xfrm>
          <a:prstGeom prst="roundRect">
            <a:avLst>
              <a:gd name="adj" fmla="val 19334"/>
            </a:avLst>
          </a:prstGeom>
          <a:solidFill>
            <a:schemeClr val="lt1"/>
          </a:solidFill>
          <a:ln w="9525" cap="flat" cmpd="sng">
            <a:solidFill>
              <a:schemeClr val="lt1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grpSp>
        <p:nvGrpSpPr>
          <p:cNvPr id="395" name="Google Shape;395;p42"/>
          <p:cNvGrpSpPr/>
          <p:nvPr/>
        </p:nvGrpSpPr>
        <p:grpSpPr>
          <a:xfrm>
            <a:off x="11648099" y="272519"/>
            <a:ext cx="245452" cy="242128"/>
            <a:chOff x="266542" y="6326171"/>
            <a:chExt cx="245428" cy="242128"/>
          </a:xfrm>
        </p:grpSpPr>
        <p:sp>
          <p:nvSpPr>
            <p:cNvPr id="396" name="Google Shape;396;p42"/>
            <p:cNvSpPr/>
            <p:nvPr/>
          </p:nvSpPr>
          <p:spPr>
            <a:xfrm>
              <a:off x="26654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70" y="58"/>
                  </a:moveTo>
                  <a:cubicBezTo>
                    <a:pt x="59" y="69"/>
                    <a:pt x="59" y="69"/>
                    <a:pt x="59" y="69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0" y="12"/>
                    <a:pt x="0" y="7"/>
                    <a:pt x="3" y="4"/>
                  </a:cubicBezTo>
                  <a:cubicBezTo>
                    <a:pt x="7" y="0"/>
                    <a:pt x="12" y="0"/>
                    <a:pt x="15" y="4"/>
                  </a:cubicBezTo>
                  <a:lnTo>
                    <a:pt x="70" y="5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397" name="Google Shape;397;p42"/>
            <p:cNvSpPr/>
            <p:nvPr/>
          </p:nvSpPr>
          <p:spPr>
            <a:xfrm>
              <a:off x="26654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59" y="0"/>
                  </a:moveTo>
                  <a:cubicBezTo>
                    <a:pt x="70" y="11"/>
                    <a:pt x="70" y="11"/>
                    <a:pt x="70" y="11"/>
                  </a:cubicBezTo>
                  <a:cubicBezTo>
                    <a:pt x="15" y="66"/>
                    <a:pt x="15" y="66"/>
                    <a:pt x="15" y="66"/>
                  </a:cubicBezTo>
                  <a:cubicBezTo>
                    <a:pt x="12" y="69"/>
                    <a:pt x="7" y="69"/>
                    <a:pt x="3" y="66"/>
                  </a:cubicBezTo>
                  <a:cubicBezTo>
                    <a:pt x="0" y="63"/>
                    <a:pt x="0" y="57"/>
                    <a:pt x="3" y="54"/>
                  </a:cubicBezTo>
                  <a:lnTo>
                    <a:pt x="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398" name="Google Shape;398;p42"/>
            <p:cNvSpPr/>
            <p:nvPr/>
          </p:nvSpPr>
          <p:spPr>
            <a:xfrm>
              <a:off x="40047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0" y="11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70" y="57"/>
                    <a:pt x="70" y="62"/>
                    <a:pt x="67" y="66"/>
                  </a:cubicBezTo>
                  <a:cubicBezTo>
                    <a:pt x="63" y="69"/>
                    <a:pt x="58" y="69"/>
                    <a:pt x="55" y="66"/>
                  </a:cubicBezTo>
                  <a:lnTo>
                    <a:pt x="0" y="1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399" name="Google Shape;399;p42"/>
            <p:cNvSpPr/>
            <p:nvPr/>
          </p:nvSpPr>
          <p:spPr>
            <a:xfrm>
              <a:off x="40047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11" y="69"/>
                  </a:moveTo>
                  <a:cubicBezTo>
                    <a:pt x="0" y="58"/>
                    <a:pt x="0" y="58"/>
                    <a:pt x="0" y="58"/>
                  </a:cubicBezTo>
                  <a:cubicBezTo>
                    <a:pt x="55" y="3"/>
                    <a:pt x="55" y="3"/>
                    <a:pt x="55" y="3"/>
                  </a:cubicBezTo>
                  <a:cubicBezTo>
                    <a:pt x="58" y="0"/>
                    <a:pt x="63" y="0"/>
                    <a:pt x="67" y="3"/>
                  </a:cubicBezTo>
                  <a:cubicBezTo>
                    <a:pt x="70" y="7"/>
                    <a:pt x="70" y="12"/>
                    <a:pt x="67" y="15"/>
                  </a:cubicBezTo>
                  <a:lnTo>
                    <a:pt x="11" y="6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00" name="Google Shape;400;p42"/>
            <p:cNvSpPr/>
            <p:nvPr/>
          </p:nvSpPr>
          <p:spPr>
            <a:xfrm>
              <a:off x="374741" y="6433050"/>
              <a:ext cx="29029" cy="28369"/>
            </a:xfrm>
            <a:custGeom>
              <a:avLst/>
              <a:gdLst/>
              <a:ahLst/>
              <a:cxnLst/>
              <a:rect l="l" t="t" r="r" b="b"/>
              <a:pathLst>
                <a:path w="18" h="18" extrusionOk="0">
                  <a:moveTo>
                    <a:pt x="15" y="3"/>
                  </a:moveTo>
                  <a:cubicBezTo>
                    <a:pt x="18" y="6"/>
                    <a:pt x="18" y="12"/>
                    <a:pt x="15" y="15"/>
                  </a:cubicBezTo>
                  <a:cubicBezTo>
                    <a:pt x="11" y="18"/>
                    <a:pt x="6" y="18"/>
                    <a:pt x="3" y="15"/>
                  </a:cubicBezTo>
                  <a:cubicBezTo>
                    <a:pt x="0" y="12"/>
                    <a:pt x="0" y="6"/>
                    <a:pt x="3" y="3"/>
                  </a:cubicBezTo>
                  <a:cubicBezTo>
                    <a:pt x="6" y="0"/>
                    <a:pt x="11" y="0"/>
                    <a:pt x="15" y="3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01" name="Google Shape;401;p42"/>
            <p:cNvSpPr/>
            <p:nvPr/>
          </p:nvSpPr>
          <p:spPr>
            <a:xfrm>
              <a:off x="280397" y="6340685"/>
              <a:ext cx="217059" cy="213099"/>
            </a:xfrm>
            <a:custGeom>
              <a:avLst/>
              <a:gdLst/>
              <a:ahLst/>
              <a:cxnLst/>
              <a:rect l="l" t="t" r="r" b="b"/>
              <a:pathLst>
                <a:path w="136" h="134" extrusionOk="0">
                  <a:moveTo>
                    <a:pt x="68" y="16"/>
                  </a:moveTo>
                  <a:cubicBezTo>
                    <a:pt x="40" y="16"/>
                    <a:pt x="17" y="39"/>
                    <a:pt x="17" y="67"/>
                  </a:cubicBezTo>
                  <a:cubicBezTo>
                    <a:pt x="17" y="95"/>
                    <a:pt x="40" y="118"/>
                    <a:pt x="68" y="118"/>
                  </a:cubicBezTo>
                  <a:cubicBezTo>
                    <a:pt x="97" y="118"/>
                    <a:pt x="120" y="95"/>
                    <a:pt x="120" y="67"/>
                  </a:cubicBezTo>
                  <a:cubicBezTo>
                    <a:pt x="120" y="39"/>
                    <a:pt x="97" y="16"/>
                    <a:pt x="68" y="16"/>
                  </a:cubicBezTo>
                  <a:moveTo>
                    <a:pt x="68" y="134"/>
                  </a:moveTo>
                  <a:cubicBezTo>
                    <a:pt x="31" y="134"/>
                    <a:pt x="0" y="104"/>
                    <a:pt x="0" y="67"/>
                  </a:cubicBezTo>
                  <a:cubicBezTo>
                    <a:pt x="0" y="30"/>
                    <a:pt x="31" y="0"/>
                    <a:pt x="68" y="0"/>
                  </a:cubicBezTo>
                  <a:cubicBezTo>
                    <a:pt x="106" y="0"/>
                    <a:pt x="136" y="30"/>
                    <a:pt x="136" y="67"/>
                  </a:cubicBezTo>
                  <a:cubicBezTo>
                    <a:pt x="136" y="104"/>
                    <a:pt x="106" y="134"/>
                    <a:pt x="68" y="134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402" name="Google Shape;402;p42"/>
          <p:cNvSpPr txBox="1">
            <a:spLocks noGrp="1"/>
          </p:cNvSpPr>
          <p:nvPr>
            <p:ph type="sldNum" idx="12"/>
          </p:nvPr>
        </p:nvSpPr>
        <p:spPr>
          <a:xfrm>
            <a:off x="299648" y="6410065"/>
            <a:ext cx="3009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403" name="Google Shape;403;p42"/>
          <p:cNvSpPr txBox="1">
            <a:spLocks noGrp="1"/>
          </p:cNvSpPr>
          <p:nvPr>
            <p:ph type="title"/>
          </p:nvPr>
        </p:nvSpPr>
        <p:spPr>
          <a:xfrm>
            <a:off x="281015" y="646769"/>
            <a:ext cx="11612400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idact Gothic"/>
              <a:buNone/>
              <a:defRPr sz="24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404" name="Google Shape;404;p42"/>
          <p:cNvSpPr txBox="1"/>
          <p:nvPr/>
        </p:nvSpPr>
        <p:spPr>
          <a:xfrm>
            <a:off x="6919006" y="6430323"/>
            <a:ext cx="49698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fr" sz="7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 information: do not share without written permission from Owkin, Inc.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5" name="Google Shape;405;p42"/>
          <p:cNvSpPr txBox="1">
            <a:spLocks noGrp="1"/>
          </p:cNvSpPr>
          <p:nvPr>
            <p:ph type="subTitle" idx="4"/>
          </p:nvPr>
        </p:nvSpPr>
        <p:spPr>
          <a:xfrm>
            <a:off x="299650" y="234950"/>
            <a:ext cx="44103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9pPr>
          </a:lstStyle>
          <a:p>
            <a:endParaRPr/>
          </a:p>
        </p:txBody>
      </p:sp>
      <p:sp>
        <p:nvSpPr>
          <p:cNvPr id="406" name="Google Shape;406;p42"/>
          <p:cNvSpPr txBox="1">
            <a:spLocks noGrp="1"/>
          </p:cNvSpPr>
          <p:nvPr>
            <p:ph type="subTitle" idx="5"/>
          </p:nvPr>
        </p:nvSpPr>
        <p:spPr>
          <a:xfrm>
            <a:off x="1614150" y="2601500"/>
            <a:ext cx="1902000" cy="5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idact Gothic"/>
              <a:buNone/>
              <a:defRPr sz="2000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idact Gothic"/>
              <a:buNone/>
              <a:defRPr sz="2000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idact Gothic"/>
              <a:buNone/>
              <a:defRPr sz="2000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idact Gothic"/>
              <a:buNone/>
              <a:defRPr sz="2000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idact Gothic"/>
              <a:buNone/>
              <a:defRPr sz="2000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idact Gothic"/>
              <a:buNone/>
              <a:defRPr sz="2000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idact Gothic"/>
              <a:buNone/>
              <a:defRPr sz="2000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idact Gothic"/>
              <a:buNone/>
              <a:defRPr sz="2000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idact Gothic"/>
              <a:buNone/>
              <a:defRPr sz="2000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407" name="Google Shape;407;p42"/>
          <p:cNvSpPr txBox="1">
            <a:spLocks noGrp="1"/>
          </p:cNvSpPr>
          <p:nvPr>
            <p:ph type="subTitle" idx="6"/>
          </p:nvPr>
        </p:nvSpPr>
        <p:spPr>
          <a:xfrm>
            <a:off x="5532700" y="2601500"/>
            <a:ext cx="1902000" cy="5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idact Gothic"/>
              <a:buNone/>
              <a:defRPr sz="2000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idact Gothic"/>
              <a:buNone/>
              <a:defRPr sz="2000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idact Gothic"/>
              <a:buNone/>
              <a:defRPr sz="2000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idact Gothic"/>
              <a:buNone/>
              <a:defRPr sz="2000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idact Gothic"/>
              <a:buNone/>
              <a:defRPr sz="2000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idact Gothic"/>
              <a:buNone/>
              <a:defRPr sz="2000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idact Gothic"/>
              <a:buNone/>
              <a:defRPr sz="2000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idact Gothic"/>
              <a:buNone/>
              <a:defRPr sz="2000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idact Gothic"/>
              <a:buNone/>
              <a:defRPr sz="2000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408" name="Google Shape;408;p42"/>
          <p:cNvSpPr txBox="1">
            <a:spLocks noGrp="1"/>
          </p:cNvSpPr>
          <p:nvPr>
            <p:ph type="subTitle" idx="7"/>
          </p:nvPr>
        </p:nvSpPr>
        <p:spPr>
          <a:xfrm>
            <a:off x="9451250" y="2601500"/>
            <a:ext cx="1902000" cy="5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idact Gothic"/>
              <a:buNone/>
              <a:defRPr sz="2000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idact Gothic"/>
              <a:buNone/>
              <a:defRPr sz="2000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idact Gothic"/>
              <a:buNone/>
              <a:defRPr sz="2000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idact Gothic"/>
              <a:buNone/>
              <a:defRPr sz="2000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idact Gothic"/>
              <a:buNone/>
              <a:defRPr sz="2000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idact Gothic"/>
              <a:buNone/>
              <a:defRPr sz="2000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idact Gothic"/>
              <a:buNone/>
              <a:defRPr sz="2000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idact Gothic"/>
              <a:buNone/>
              <a:defRPr sz="2000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idact Gothic"/>
              <a:buNone/>
              <a:defRPr sz="2000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409" name="Google Shape;409;p42"/>
          <p:cNvSpPr txBox="1">
            <a:spLocks noGrp="1"/>
          </p:cNvSpPr>
          <p:nvPr>
            <p:ph type="body" idx="8"/>
          </p:nvPr>
        </p:nvSpPr>
        <p:spPr>
          <a:xfrm>
            <a:off x="839875" y="3343925"/>
            <a:ext cx="2676300" cy="26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  <p:sp>
        <p:nvSpPr>
          <p:cNvPr id="410" name="Google Shape;410;p42"/>
          <p:cNvSpPr txBox="1">
            <a:spLocks noGrp="1"/>
          </p:cNvSpPr>
          <p:nvPr>
            <p:ph type="body" idx="9"/>
          </p:nvPr>
        </p:nvSpPr>
        <p:spPr>
          <a:xfrm>
            <a:off x="4758450" y="3343925"/>
            <a:ext cx="2676300" cy="26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  <p:sp>
        <p:nvSpPr>
          <p:cNvPr id="411" name="Google Shape;411;p42"/>
          <p:cNvSpPr txBox="1">
            <a:spLocks noGrp="1"/>
          </p:cNvSpPr>
          <p:nvPr>
            <p:ph type="body" idx="13"/>
          </p:nvPr>
        </p:nvSpPr>
        <p:spPr>
          <a:xfrm>
            <a:off x="8677025" y="3343925"/>
            <a:ext cx="2676300" cy="26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  <p:sp>
        <p:nvSpPr>
          <p:cNvPr id="412" name="Google Shape;412;p42"/>
          <p:cNvSpPr txBox="1">
            <a:spLocks noGrp="1"/>
          </p:cNvSpPr>
          <p:nvPr>
            <p:ph type="subTitle" idx="14"/>
          </p:nvPr>
        </p:nvSpPr>
        <p:spPr>
          <a:xfrm>
            <a:off x="839875" y="1145375"/>
            <a:ext cx="11053800" cy="2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60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idact Gothic"/>
              <a:buNone/>
              <a:defRPr sz="1400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Didact Gothic"/>
              <a:buNone/>
              <a:defRPr sz="1100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Didact Gothic"/>
              <a:buNone/>
              <a:defRPr sz="1000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Didact Gothic"/>
              <a:buNone/>
              <a:defRPr sz="900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Didact Gothic"/>
              <a:buNone/>
              <a:defRPr sz="900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Font typeface="Didact Gothic"/>
              <a:buNone/>
              <a:defRPr sz="300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Font typeface="Didact Gothic"/>
              <a:buNone/>
              <a:defRPr sz="300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Font typeface="Didact Gothic"/>
              <a:buNone/>
              <a:defRPr sz="300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Font typeface="Didact Gothic"/>
              <a:buNone/>
              <a:defRPr sz="300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meline">
  <p:cSld name="Timeline">
    <p:bg>
      <p:bgPr>
        <a:solidFill>
          <a:schemeClr val="dk2"/>
        </a:solidFill>
        <a:effectLst/>
      </p:bgPr>
    </p:bg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43"/>
          <p:cNvSpPr txBox="1">
            <a:spLocks noGrp="1"/>
          </p:cNvSpPr>
          <p:nvPr>
            <p:ph type="title"/>
          </p:nvPr>
        </p:nvSpPr>
        <p:spPr>
          <a:xfrm>
            <a:off x="281015" y="646769"/>
            <a:ext cx="11612400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idact Gothic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grpSp>
        <p:nvGrpSpPr>
          <p:cNvPr id="415" name="Google Shape;415;p43"/>
          <p:cNvGrpSpPr/>
          <p:nvPr/>
        </p:nvGrpSpPr>
        <p:grpSpPr>
          <a:xfrm>
            <a:off x="11648099" y="272519"/>
            <a:ext cx="245452" cy="242128"/>
            <a:chOff x="266542" y="6326171"/>
            <a:chExt cx="245428" cy="242128"/>
          </a:xfrm>
        </p:grpSpPr>
        <p:sp>
          <p:nvSpPr>
            <p:cNvPr id="416" name="Google Shape;416;p43"/>
            <p:cNvSpPr/>
            <p:nvPr/>
          </p:nvSpPr>
          <p:spPr>
            <a:xfrm>
              <a:off x="26654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70" y="58"/>
                  </a:moveTo>
                  <a:cubicBezTo>
                    <a:pt x="59" y="69"/>
                    <a:pt x="59" y="69"/>
                    <a:pt x="59" y="69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0" y="12"/>
                    <a:pt x="0" y="7"/>
                    <a:pt x="3" y="4"/>
                  </a:cubicBezTo>
                  <a:cubicBezTo>
                    <a:pt x="7" y="0"/>
                    <a:pt x="12" y="0"/>
                    <a:pt x="15" y="4"/>
                  </a:cubicBezTo>
                  <a:lnTo>
                    <a:pt x="70" y="5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17" name="Google Shape;417;p43"/>
            <p:cNvSpPr/>
            <p:nvPr/>
          </p:nvSpPr>
          <p:spPr>
            <a:xfrm>
              <a:off x="26654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59" y="0"/>
                  </a:moveTo>
                  <a:cubicBezTo>
                    <a:pt x="70" y="11"/>
                    <a:pt x="70" y="11"/>
                    <a:pt x="70" y="11"/>
                  </a:cubicBezTo>
                  <a:cubicBezTo>
                    <a:pt x="15" y="66"/>
                    <a:pt x="15" y="66"/>
                    <a:pt x="15" y="66"/>
                  </a:cubicBezTo>
                  <a:cubicBezTo>
                    <a:pt x="12" y="69"/>
                    <a:pt x="7" y="69"/>
                    <a:pt x="3" y="66"/>
                  </a:cubicBezTo>
                  <a:cubicBezTo>
                    <a:pt x="0" y="63"/>
                    <a:pt x="0" y="57"/>
                    <a:pt x="3" y="54"/>
                  </a:cubicBezTo>
                  <a:lnTo>
                    <a:pt x="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18" name="Google Shape;418;p43"/>
            <p:cNvSpPr/>
            <p:nvPr/>
          </p:nvSpPr>
          <p:spPr>
            <a:xfrm>
              <a:off x="40047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0" y="11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70" y="57"/>
                    <a:pt x="70" y="62"/>
                    <a:pt x="67" y="66"/>
                  </a:cubicBezTo>
                  <a:cubicBezTo>
                    <a:pt x="63" y="69"/>
                    <a:pt x="58" y="69"/>
                    <a:pt x="55" y="66"/>
                  </a:cubicBezTo>
                  <a:lnTo>
                    <a:pt x="0" y="1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19" name="Google Shape;419;p43"/>
            <p:cNvSpPr/>
            <p:nvPr/>
          </p:nvSpPr>
          <p:spPr>
            <a:xfrm>
              <a:off x="40047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11" y="69"/>
                  </a:moveTo>
                  <a:cubicBezTo>
                    <a:pt x="0" y="58"/>
                    <a:pt x="0" y="58"/>
                    <a:pt x="0" y="58"/>
                  </a:cubicBezTo>
                  <a:cubicBezTo>
                    <a:pt x="55" y="3"/>
                    <a:pt x="55" y="3"/>
                    <a:pt x="55" y="3"/>
                  </a:cubicBezTo>
                  <a:cubicBezTo>
                    <a:pt x="58" y="0"/>
                    <a:pt x="63" y="0"/>
                    <a:pt x="67" y="3"/>
                  </a:cubicBezTo>
                  <a:cubicBezTo>
                    <a:pt x="70" y="7"/>
                    <a:pt x="70" y="12"/>
                    <a:pt x="67" y="15"/>
                  </a:cubicBezTo>
                  <a:lnTo>
                    <a:pt x="11" y="6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20" name="Google Shape;420;p43"/>
            <p:cNvSpPr/>
            <p:nvPr/>
          </p:nvSpPr>
          <p:spPr>
            <a:xfrm>
              <a:off x="374741" y="6433050"/>
              <a:ext cx="29029" cy="28369"/>
            </a:xfrm>
            <a:custGeom>
              <a:avLst/>
              <a:gdLst/>
              <a:ahLst/>
              <a:cxnLst/>
              <a:rect l="l" t="t" r="r" b="b"/>
              <a:pathLst>
                <a:path w="18" h="18" extrusionOk="0">
                  <a:moveTo>
                    <a:pt x="15" y="3"/>
                  </a:moveTo>
                  <a:cubicBezTo>
                    <a:pt x="18" y="6"/>
                    <a:pt x="18" y="12"/>
                    <a:pt x="15" y="15"/>
                  </a:cubicBezTo>
                  <a:cubicBezTo>
                    <a:pt x="11" y="18"/>
                    <a:pt x="6" y="18"/>
                    <a:pt x="3" y="15"/>
                  </a:cubicBezTo>
                  <a:cubicBezTo>
                    <a:pt x="0" y="12"/>
                    <a:pt x="0" y="6"/>
                    <a:pt x="3" y="3"/>
                  </a:cubicBezTo>
                  <a:cubicBezTo>
                    <a:pt x="6" y="0"/>
                    <a:pt x="11" y="0"/>
                    <a:pt x="15" y="3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21" name="Google Shape;421;p43"/>
            <p:cNvSpPr/>
            <p:nvPr/>
          </p:nvSpPr>
          <p:spPr>
            <a:xfrm>
              <a:off x="280397" y="6340685"/>
              <a:ext cx="217059" cy="213099"/>
            </a:xfrm>
            <a:custGeom>
              <a:avLst/>
              <a:gdLst/>
              <a:ahLst/>
              <a:cxnLst/>
              <a:rect l="l" t="t" r="r" b="b"/>
              <a:pathLst>
                <a:path w="136" h="134" extrusionOk="0">
                  <a:moveTo>
                    <a:pt x="68" y="16"/>
                  </a:moveTo>
                  <a:cubicBezTo>
                    <a:pt x="40" y="16"/>
                    <a:pt x="17" y="39"/>
                    <a:pt x="17" y="67"/>
                  </a:cubicBezTo>
                  <a:cubicBezTo>
                    <a:pt x="17" y="95"/>
                    <a:pt x="40" y="118"/>
                    <a:pt x="68" y="118"/>
                  </a:cubicBezTo>
                  <a:cubicBezTo>
                    <a:pt x="97" y="118"/>
                    <a:pt x="120" y="95"/>
                    <a:pt x="120" y="67"/>
                  </a:cubicBezTo>
                  <a:cubicBezTo>
                    <a:pt x="120" y="39"/>
                    <a:pt x="97" y="16"/>
                    <a:pt x="68" y="16"/>
                  </a:cubicBezTo>
                  <a:moveTo>
                    <a:pt x="68" y="134"/>
                  </a:moveTo>
                  <a:cubicBezTo>
                    <a:pt x="31" y="134"/>
                    <a:pt x="0" y="104"/>
                    <a:pt x="0" y="67"/>
                  </a:cubicBezTo>
                  <a:cubicBezTo>
                    <a:pt x="0" y="30"/>
                    <a:pt x="31" y="0"/>
                    <a:pt x="68" y="0"/>
                  </a:cubicBezTo>
                  <a:cubicBezTo>
                    <a:pt x="106" y="0"/>
                    <a:pt x="136" y="30"/>
                    <a:pt x="136" y="67"/>
                  </a:cubicBezTo>
                  <a:cubicBezTo>
                    <a:pt x="136" y="104"/>
                    <a:pt x="106" y="134"/>
                    <a:pt x="68" y="134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422" name="Google Shape;422;p43"/>
          <p:cNvSpPr txBox="1">
            <a:spLocks noGrp="1"/>
          </p:cNvSpPr>
          <p:nvPr>
            <p:ph type="sldNum" idx="12"/>
          </p:nvPr>
        </p:nvSpPr>
        <p:spPr>
          <a:xfrm>
            <a:off x="299648" y="6410065"/>
            <a:ext cx="3009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423" name="Google Shape;423;p43"/>
          <p:cNvSpPr>
            <a:spLocks noGrp="1"/>
          </p:cNvSpPr>
          <p:nvPr>
            <p:ph type="body" idx="1"/>
          </p:nvPr>
        </p:nvSpPr>
        <p:spPr>
          <a:xfrm>
            <a:off x="1095471" y="4263506"/>
            <a:ext cx="1152300" cy="4485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144000" tIns="36000" rIns="144000" bIns="3600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24" name="Google Shape;424;p43"/>
          <p:cNvSpPr txBox="1"/>
          <p:nvPr/>
        </p:nvSpPr>
        <p:spPr>
          <a:xfrm>
            <a:off x="6919006" y="6430323"/>
            <a:ext cx="49698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fr" sz="7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 information: do not share without written permission from Owkin, Inc.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5" name="Google Shape;425;p43"/>
          <p:cNvSpPr txBox="1">
            <a:spLocks noGrp="1"/>
          </p:cNvSpPr>
          <p:nvPr>
            <p:ph type="subTitle" idx="2"/>
          </p:nvPr>
        </p:nvSpPr>
        <p:spPr>
          <a:xfrm>
            <a:off x="299650" y="234950"/>
            <a:ext cx="44103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9pPr>
          </a:lstStyle>
          <a:p>
            <a:endParaRPr/>
          </a:p>
        </p:txBody>
      </p:sp>
      <p:sp>
        <p:nvSpPr>
          <p:cNvPr id="426" name="Google Shape;426;p43"/>
          <p:cNvSpPr txBox="1">
            <a:spLocks noGrp="1"/>
          </p:cNvSpPr>
          <p:nvPr>
            <p:ph type="subTitle" idx="3"/>
          </p:nvPr>
        </p:nvSpPr>
        <p:spPr>
          <a:xfrm>
            <a:off x="839875" y="1145375"/>
            <a:ext cx="11053800" cy="2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60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idact Gothic"/>
              <a:buNone/>
              <a:defRPr sz="1400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Didact Gothic"/>
              <a:buNone/>
              <a:defRPr sz="1100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Didact Gothic"/>
              <a:buNone/>
              <a:defRPr sz="1000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Didact Gothic"/>
              <a:buNone/>
              <a:defRPr sz="900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Didact Gothic"/>
              <a:buNone/>
              <a:defRPr sz="900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Font typeface="Didact Gothic"/>
              <a:buNone/>
              <a:defRPr sz="300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Font typeface="Didact Gothic"/>
              <a:buNone/>
              <a:defRPr sz="300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Font typeface="Didact Gothic"/>
              <a:buNone/>
              <a:defRPr sz="300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Font typeface="Didact Gothic"/>
              <a:buNone/>
              <a:defRPr sz="300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427" name="Google Shape;427;p43"/>
          <p:cNvSpPr txBox="1">
            <a:spLocks noGrp="1"/>
          </p:cNvSpPr>
          <p:nvPr>
            <p:ph type="body" idx="4"/>
          </p:nvPr>
        </p:nvSpPr>
        <p:spPr>
          <a:xfrm>
            <a:off x="1095475" y="4825500"/>
            <a:ext cx="2127900" cy="8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  <p:sp>
        <p:nvSpPr>
          <p:cNvPr id="428" name="Google Shape;428;p43"/>
          <p:cNvSpPr txBox="1">
            <a:spLocks noGrp="1"/>
          </p:cNvSpPr>
          <p:nvPr>
            <p:ph type="body" idx="5"/>
          </p:nvPr>
        </p:nvSpPr>
        <p:spPr>
          <a:xfrm>
            <a:off x="3127525" y="2743425"/>
            <a:ext cx="2127900" cy="8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  <p:sp>
        <p:nvSpPr>
          <p:cNvPr id="429" name="Google Shape;429;p43"/>
          <p:cNvSpPr txBox="1">
            <a:spLocks noGrp="1"/>
          </p:cNvSpPr>
          <p:nvPr>
            <p:ph type="body" idx="6"/>
          </p:nvPr>
        </p:nvSpPr>
        <p:spPr>
          <a:xfrm>
            <a:off x="5157550" y="4825500"/>
            <a:ext cx="2127900" cy="8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  <p:sp>
        <p:nvSpPr>
          <p:cNvPr id="430" name="Google Shape;430;p43"/>
          <p:cNvSpPr txBox="1">
            <a:spLocks noGrp="1"/>
          </p:cNvSpPr>
          <p:nvPr>
            <p:ph type="body" idx="7"/>
          </p:nvPr>
        </p:nvSpPr>
        <p:spPr>
          <a:xfrm>
            <a:off x="7189600" y="2743425"/>
            <a:ext cx="2127900" cy="8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  <p:sp>
        <p:nvSpPr>
          <p:cNvPr id="431" name="Google Shape;431;p43"/>
          <p:cNvSpPr txBox="1">
            <a:spLocks noGrp="1"/>
          </p:cNvSpPr>
          <p:nvPr>
            <p:ph type="body" idx="8"/>
          </p:nvPr>
        </p:nvSpPr>
        <p:spPr>
          <a:xfrm>
            <a:off x="9232850" y="4825500"/>
            <a:ext cx="2127900" cy="8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  <p:sp>
        <p:nvSpPr>
          <p:cNvPr id="432" name="Google Shape;432;p43"/>
          <p:cNvSpPr>
            <a:spLocks noGrp="1"/>
          </p:cNvSpPr>
          <p:nvPr>
            <p:ph type="body" idx="9"/>
          </p:nvPr>
        </p:nvSpPr>
        <p:spPr>
          <a:xfrm>
            <a:off x="7197709" y="2181434"/>
            <a:ext cx="1152300" cy="4485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144000" tIns="36000" rIns="144000" bIns="3600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33" name="Google Shape;433;p43"/>
          <p:cNvSpPr>
            <a:spLocks noGrp="1"/>
          </p:cNvSpPr>
          <p:nvPr>
            <p:ph type="body" idx="13"/>
          </p:nvPr>
        </p:nvSpPr>
        <p:spPr>
          <a:xfrm>
            <a:off x="3127531" y="2181434"/>
            <a:ext cx="1152300" cy="4485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144000" tIns="36000" rIns="144000" bIns="3600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34" name="Google Shape;434;p43"/>
          <p:cNvSpPr>
            <a:spLocks noGrp="1"/>
          </p:cNvSpPr>
          <p:nvPr>
            <p:ph type="body" idx="14"/>
          </p:nvPr>
        </p:nvSpPr>
        <p:spPr>
          <a:xfrm>
            <a:off x="5157553" y="4263506"/>
            <a:ext cx="1152300" cy="4485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144000" tIns="36000" rIns="144000" bIns="3600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35" name="Google Shape;435;p43"/>
          <p:cNvSpPr>
            <a:spLocks noGrp="1"/>
          </p:cNvSpPr>
          <p:nvPr>
            <p:ph type="body" idx="15"/>
          </p:nvPr>
        </p:nvSpPr>
        <p:spPr>
          <a:xfrm>
            <a:off x="9232855" y="4263506"/>
            <a:ext cx="1152300" cy="4485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144000" tIns="36000" rIns="144000" bIns="3600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p">
  <p:cSld name="Map">
    <p:bg>
      <p:bgPr>
        <a:solidFill>
          <a:schemeClr val="dk2"/>
        </a:solidFill>
        <a:effectLst/>
      </p:bgPr>
    </p:bg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44"/>
          <p:cNvSpPr/>
          <p:nvPr/>
        </p:nvSpPr>
        <p:spPr>
          <a:xfrm>
            <a:off x="0" y="0"/>
            <a:ext cx="48486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50" tIns="45700" rIns="9145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38" name="Google Shape;438;p44"/>
          <p:cNvSpPr txBox="1">
            <a:spLocks noGrp="1"/>
          </p:cNvSpPr>
          <p:nvPr>
            <p:ph type="title"/>
          </p:nvPr>
        </p:nvSpPr>
        <p:spPr>
          <a:xfrm>
            <a:off x="281015" y="646769"/>
            <a:ext cx="11612400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idact Gothic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grpSp>
        <p:nvGrpSpPr>
          <p:cNvPr id="439" name="Google Shape;439;p44"/>
          <p:cNvGrpSpPr/>
          <p:nvPr/>
        </p:nvGrpSpPr>
        <p:grpSpPr>
          <a:xfrm>
            <a:off x="11648099" y="272519"/>
            <a:ext cx="245452" cy="242128"/>
            <a:chOff x="266542" y="6326171"/>
            <a:chExt cx="245428" cy="242128"/>
          </a:xfrm>
        </p:grpSpPr>
        <p:sp>
          <p:nvSpPr>
            <p:cNvPr id="440" name="Google Shape;440;p44"/>
            <p:cNvSpPr/>
            <p:nvPr/>
          </p:nvSpPr>
          <p:spPr>
            <a:xfrm>
              <a:off x="26654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70" y="58"/>
                  </a:moveTo>
                  <a:cubicBezTo>
                    <a:pt x="59" y="69"/>
                    <a:pt x="59" y="69"/>
                    <a:pt x="59" y="69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0" y="12"/>
                    <a:pt x="0" y="7"/>
                    <a:pt x="3" y="4"/>
                  </a:cubicBezTo>
                  <a:cubicBezTo>
                    <a:pt x="7" y="0"/>
                    <a:pt x="12" y="0"/>
                    <a:pt x="15" y="4"/>
                  </a:cubicBezTo>
                  <a:lnTo>
                    <a:pt x="70" y="5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41" name="Google Shape;441;p44"/>
            <p:cNvSpPr/>
            <p:nvPr/>
          </p:nvSpPr>
          <p:spPr>
            <a:xfrm>
              <a:off x="26654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59" y="0"/>
                  </a:moveTo>
                  <a:cubicBezTo>
                    <a:pt x="70" y="11"/>
                    <a:pt x="70" y="11"/>
                    <a:pt x="70" y="11"/>
                  </a:cubicBezTo>
                  <a:cubicBezTo>
                    <a:pt x="15" y="66"/>
                    <a:pt x="15" y="66"/>
                    <a:pt x="15" y="66"/>
                  </a:cubicBezTo>
                  <a:cubicBezTo>
                    <a:pt x="12" y="69"/>
                    <a:pt x="7" y="69"/>
                    <a:pt x="3" y="66"/>
                  </a:cubicBezTo>
                  <a:cubicBezTo>
                    <a:pt x="0" y="63"/>
                    <a:pt x="0" y="57"/>
                    <a:pt x="3" y="54"/>
                  </a:cubicBezTo>
                  <a:lnTo>
                    <a:pt x="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42" name="Google Shape;442;p44"/>
            <p:cNvSpPr/>
            <p:nvPr/>
          </p:nvSpPr>
          <p:spPr>
            <a:xfrm>
              <a:off x="40047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0" y="11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70" y="57"/>
                    <a:pt x="70" y="62"/>
                    <a:pt x="67" y="66"/>
                  </a:cubicBezTo>
                  <a:cubicBezTo>
                    <a:pt x="63" y="69"/>
                    <a:pt x="58" y="69"/>
                    <a:pt x="55" y="66"/>
                  </a:cubicBezTo>
                  <a:lnTo>
                    <a:pt x="0" y="1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43" name="Google Shape;443;p44"/>
            <p:cNvSpPr/>
            <p:nvPr/>
          </p:nvSpPr>
          <p:spPr>
            <a:xfrm>
              <a:off x="40047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11" y="69"/>
                  </a:moveTo>
                  <a:cubicBezTo>
                    <a:pt x="0" y="58"/>
                    <a:pt x="0" y="58"/>
                    <a:pt x="0" y="58"/>
                  </a:cubicBezTo>
                  <a:cubicBezTo>
                    <a:pt x="55" y="3"/>
                    <a:pt x="55" y="3"/>
                    <a:pt x="55" y="3"/>
                  </a:cubicBezTo>
                  <a:cubicBezTo>
                    <a:pt x="58" y="0"/>
                    <a:pt x="63" y="0"/>
                    <a:pt x="67" y="3"/>
                  </a:cubicBezTo>
                  <a:cubicBezTo>
                    <a:pt x="70" y="7"/>
                    <a:pt x="70" y="12"/>
                    <a:pt x="67" y="15"/>
                  </a:cubicBezTo>
                  <a:lnTo>
                    <a:pt x="11" y="6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44" name="Google Shape;444;p44"/>
            <p:cNvSpPr/>
            <p:nvPr/>
          </p:nvSpPr>
          <p:spPr>
            <a:xfrm>
              <a:off x="374741" y="6433050"/>
              <a:ext cx="29029" cy="28369"/>
            </a:xfrm>
            <a:custGeom>
              <a:avLst/>
              <a:gdLst/>
              <a:ahLst/>
              <a:cxnLst/>
              <a:rect l="l" t="t" r="r" b="b"/>
              <a:pathLst>
                <a:path w="18" h="18" extrusionOk="0">
                  <a:moveTo>
                    <a:pt x="15" y="3"/>
                  </a:moveTo>
                  <a:cubicBezTo>
                    <a:pt x="18" y="6"/>
                    <a:pt x="18" y="12"/>
                    <a:pt x="15" y="15"/>
                  </a:cubicBezTo>
                  <a:cubicBezTo>
                    <a:pt x="11" y="18"/>
                    <a:pt x="6" y="18"/>
                    <a:pt x="3" y="15"/>
                  </a:cubicBezTo>
                  <a:cubicBezTo>
                    <a:pt x="0" y="12"/>
                    <a:pt x="0" y="6"/>
                    <a:pt x="3" y="3"/>
                  </a:cubicBezTo>
                  <a:cubicBezTo>
                    <a:pt x="6" y="0"/>
                    <a:pt x="11" y="0"/>
                    <a:pt x="15" y="3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45" name="Google Shape;445;p44"/>
            <p:cNvSpPr/>
            <p:nvPr/>
          </p:nvSpPr>
          <p:spPr>
            <a:xfrm>
              <a:off x="280397" y="6340685"/>
              <a:ext cx="217059" cy="213099"/>
            </a:xfrm>
            <a:custGeom>
              <a:avLst/>
              <a:gdLst/>
              <a:ahLst/>
              <a:cxnLst/>
              <a:rect l="l" t="t" r="r" b="b"/>
              <a:pathLst>
                <a:path w="136" h="134" extrusionOk="0">
                  <a:moveTo>
                    <a:pt x="68" y="16"/>
                  </a:moveTo>
                  <a:cubicBezTo>
                    <a:pt x="40" y="16"/>
                    <a:pt x="17" y="39"/>
                    <a:pt x="17" y="67"/>
                  </a:cubicBezTo>
                  <a:cubicBezTo>
                    <a:pt x="17" y="95"/>
                    <a:pt x="40" y="118"/>
                    <a:pt x="68" y="118"/>
                  </a:cubicBezTo>
                  <a:cubicBezTo>
                    <a:pt x="97" y="118"/>
                    <a:pt x="120" y="95"/>
                    <a:pt x="120" y="67"/>
                  </a:cubicBezTo>
                  <a:cubicBezTo>
                    <a:pt x="120" y="39"/>
                    <a:pt x="97" y="16"/>
                    <a:pt x="68" y="16"/>
                  </a:cubicBezTo>
                  <a:moveTo>
                    <a:pt x="68" y="134"/>
                  </a:moveTo>
                  <a:cubicBezTo>
                    <a:pt x="31" y="134"/>
                    <a:pt x="0" y="104"/>
                    <a:pt x="0" y="67"/>
                  </a:cubicBezTo>
                  <a:cubicBezTo>
                    <a:pt x="0" y="30"/>
                    <a:pt x="31" y="0"/>
                    <a:pt x="68" y="0"/>
                  </a:cubicBezTo>
                  <a:cubicBezTo>
                    <a:pt x="106" y="0"/>
                    <a:pt x="136" y="30"/>
                    <a:pt x="136" y="67"/>
                  </a:cubicBezTo>
                  <a:cubicBezTo>
                    <a:pt x="136" y="104"/>
                    <a:pt x="106" y="134"/>
                    <a:pt x="68" y="134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446" name="Google Shape;446;p44"/>
          <p:cNvSpPr txBox="1">
            <a:spLocks noGrp="1"/>
          </p:cNvSpPr>
          <p:nvPr>
            <p:ph type="sldNum" idx="12"/>
          </p:nvPr>
        </p:nvSpPr>
        <p:spPr>
          <a:xfrm>
            <a:off x="299648" y="6410065"/>
            <a:ext cx="3009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447" name="Google Shape;447;p44"/>
          <p:cNvSpPr txBox="1"/>
          <p:nvPr/>
        </p:nvSpPr>
        <p:spPr>
          <a:xfrm>
            <a:off x="6919006" y="6430323"/>
            <a:ext cx="49698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fr" sz="7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 information: do not share without written permission from Owkin, Inc.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8" name="Google Shape;448;p44"/>
          <p:cNvSpPr txBox="1">
            <a:spLocks noGrp="1"/>
          </p:cNvSpPr>
          <p:nvPr>
            <p:ph type="subTitle" idx="1"/>
          </p:nvPr>
        </p:nvSpPr>
        <p:spPr>
          <a:xfrm>
            <a:off x="299650" y="234950"/>
            <a:ext cx="44103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9pPr>
          </a:lstStyle>
          <a:p>
            <a:endParaRPr/>
          </a:p>
        </p:txBody>
      </p:sp>
      <p:sp>
        <p:nvSpPr>
          <p:cNvPr id="449" name="Google Shape;449;p44"/>
          <p:cNvSpPr txBox="1">
            <a:spLocks noGrp="1"/>
          </p:cNvSpPr>
          <p:nvPr>
            <p:ph type="body" idx="2"/>
          </p:nvPr>
        </p:nvSpPr>
        <p:spPr>
          <a:xfrm>
            <a:off x="839875" y="1739900"/>
            <a:ext cx="3141300" cy="42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238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500"/>
              <a:buChar char="→"/>
              <a:defRPr sz="1500"/>
            </a:lvl1pPr>
            <a:lvl2pPr marL="914400" lvl="1" indent="-3238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500"/>
              <a:buChar char="→"/>
              <a:defRPr sz="1500"/>
            </a:lvl2pPr>
            <a:lvl3pPr marL="1371600" lvl="2" indent="-3238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500"/>
              <a:buChar char="→"/>
              <a:defRPr sz="1500"/>
            </a:lvl3pPr>
            <a:lvl4pPr marL="1828800" lvl="3" indent="-3238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500"/>
              <a:buChar char="→"/>
              <a:defRPr sz="1500"/>
            </a:lvl4pPr>
            <a:lvl5pPr marL="2286000" lvl="4" indent="-3238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500"/>
              <a:buChar char="→"/>
              <a:defRPr sz="1500"/>
            </a:lvl5pPr>
            <a:lvl6pPr marL="2743200" lvl="5" indent="-2603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500"/>
              <a:buChar char="•"/>
              <a:defRPr sz="500"/>
            </a:lvl6pPr>
            <a:lvl7pPr marL="3200400" lvl="6" indent="-2603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500"/>
              <a:buChar char="•"/>
              <a:defRPr sz="500"/>
            </a:lvl7pPr>
            <a:lvl8pPr marL="3657600" lvl="7" indent="-2603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500"/>
              <a:buChar char="•"/>
              <a:defRPr sz="500"/>
            </a:lvl8pPr>
            <a:lvl9pPr marL="4114800" lvl="8" indent="-2603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500"/>
              <a:buChar char="•"/>
              <a:defRPr sz="500"/>
            </a:lvl9pPr>
          </a:lstStyle>
          <a:p>
            <a:endParaRPr/>
          </a:p>
        </p:txBody>
      </p:sp>
      <p:sp>
        <p:nvSpPr>
          <p:cNvPr id="450" name="Google Shape;450;p44"/>
          <p:cNvSpPr txBox="1">
            <a:spLocks noGrp="1"/>
          </p:cNvSpPr>
          <p:nvPr>
            <p:ph type="subTitle" idx="3"/>
          </p:nvPr>
        </p:nvSpPr>
        <p:spPr>
          <a:xfrm>
            <a:off x="839875" y="1145375"/>
            <a:ext cx="11053800" cy="2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60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idact Gothic"/>
              <a:buNone/>
              <a:defRPr sz="1400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Didact Gothic"/>
              <a:buNone/>
              <a:defRPr sz="1100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Didact Gothic"/>
              <a:buNone/>
              <a:defRPr sz="1000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Didact Gothic"/>
              <a:buNone/>
              <a:defRPr sz="900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Didact Gothic"/>
              <a:buNone/>
              <a:defRPr sz="900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Font typeface="Didact Gothic"/>
              <a:buNone/>
              <a:defRPr sz="300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Font typeface="Didact Gothic"/>
              <a:buNone/>
              <a:defRPr sz="300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Font typeface="Didact Gothic"/>
              <a:buNone/>
              <a:defRPr sz="300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Font typeface="Didact Gothic"/>
              <a:buNone/>
              <a:defRPr sz="300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 Part 4">
  <p:cSld name="Agenda Part 4">
    <p:bg>
      <p:bgPr>
        <a:solidFill>
          <a:schemeClr val="accent1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27"/>
          <p:cNvSpPr/>
          <p:nvPr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50" tIns="45700" rIns="9145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18" name="Google Shape;18;p27"/>
          <p:cNvGrpSpPr/>
          <p:nvPr/>
        </p:nvGrpSpPr>
        <p:grpSpPr>
          <a:xfrm>
            <a:off x="11648099" y="272519"/>
            <a:ext cx="245452" cy="242128"/>
            <a:chOff x="266542" y="6326171"/>
            <a:chExt cx="245428" cy="242128"/>
          </a:xfrm>
        </p:grpSpPr>
        <p:sp>
          <p:nvSpPr>
            <p:cNvPr id="19" name="Google Shape;19;p27"/>
            <p:cNvSpPr/>
            <p:nvPr/>
          </p:nvSpPr>
          <p:spPr>
            <a:xfrm>
              <a:off x="26654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70" y="58"/>
                  </a:moveTo>
                  <a:cubicBezTo>
                    <a:pt x="59" y="69"/>
                    <a:pt x="59" y="69"/>
                    <a:pt x="59" y="69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0" y="12"/>
                    <a:pt x="0" y="7"/>
                    <a:pt x="3" y="4"/>
                  </a:cubicBezTo>
                  <a:cubicBezTo>
                    <a:pt x="7" y="0"/>
                    <a:pt x="12" y="0"/>
                    <a:pt x="15" y="4"/>
                  </a:cubicBezTo>
                  <a:lnTo>
                    <a:pt x="70" y="5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0" name="Google Shape;20;p27"/>
            <p:cNvSpPr/>
            <p:nvPr/>
          </p:nvSpPr>
          <p:spPr>
            <a:xfrm>
              <a:off x="26654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59" y="0"/>
                  </a:moveTo>
                  <a:cubicBezTo>
                    <a:pt x="70" y="11"/>
                    <a:pt x="70" y="11"/>
                    <a:pt x="70" y="11"/>
                  </a:cubicBezTo>
                  <a:cubicBezTo>
                    <a:pt x="15" y="66"/>
                    <a:pt x="15" y="66"/>
                    <a:pt x="15" y="66"/>
                  </a:cubicBezTo>
                  <a:cubicBezTo>
                    <a:pt x="12" y="69"/>
                    <a:pt x="7" y="69"/>
                    <a:pt x="3" y="66"/>
                  </a:cubicBezTo>
                  <a:cubicBezTo>
                    <a:pt x="0" y="63"/>
                    <a:pt x="0" y="57"/>
                    <a:pt x="3" y="54"/>
                  </a:cubicBezTo>
                  <a:lnTo>
                    <a:pt x="5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1" name="Google Shape;21;p27"/>
            <p:cNvSpPr/>
            <p:nvPr/>
          </p:nvSpPr>
          <p:spPr>
            <a:xfrm>
              <a:off x="40047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0" y="11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70" y="57"/>
                    <a:pt x="70" y="62"/>
                    <a:pt x="67" y="66"/>
                  </a:cubicBezTo>
                  <a:cubicBezTo>
                    <a:pt x="63" y="69"/>
                    <a:pt x="58" y="69"/>
                    <a:pt x="55" y="66"/>
                  </a:cubicBezTo>
                  <a:lnTo>
                    <a:pt x="0" y="1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2" name="Google Shape;22;p27"/>
            <p:cNvSpPr/>
            <p:nvPr/>
          </p:nvSpPr>
          <p:spPr>
            <a:xfrm>
              <a:off x="40047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11" y="69"/>
                  </a:moveTo>
                  <a:cubicBezTo>
                    <a:pt x="0" y="58"/>
                    <a:pt x="0" y="58"/>
                    <a:pt x="0" y="58"/>
                  </a:cubicBezTo>
                  <a:cubicBezTo>
                    <a:pt x="55" y="3"/>
                    <a:pt x="55" y="3"/>
                    <a:pt x="55" y="3"/>
                  </a:cubicBezTo>
                  <a:cubicBezTo>
                    <a:pt x="58" y="0"/>
                    <a:pt x="63" y="0"/>
                    <a:pt x="67" y="3"/>
                  </a:cubicBezTo>
                  <a:cubicBezTo>
                    <a:pt x="70" y="7"/>
                    <a:pt x="70" y="12"/>
                    <a:pt x="67" y="15"/>
                  </a:cubicBezTo>
                  <a:lnTo>
                    <a:pt x="11" y="6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3" name="Google Shape;23;p27"/>
            <p:cNvSpPr/>
            <p:nvPr/>
          </p:nvSpPr>
          <p:spPr>
            <a:xfrm>
              <a:off x="374741" y="6433050"/>
              <a:ext cx="29029" cy="28369"/>
            </a:xfrm>
            <a:custGeom>
              <a:avLst/>
              <a:gdLst/>
              <a:ahLst/>
              <a:cxnLst/>
              <a:rect l="l" t="t" r="r" b="b"/>
              <a:pathLst>
                <a:path w="18" h="18" extrusionOk="0">
                  <a:moveTo>
                    <a:pt x="15" y="3"/>
                  </a:moveTo>
                  <a:cubicBezTo>
                    <a:pt x="18" y="6"/>
                    <a:pt x="18" y="12"/>
                    <a:pt x="15" y="15"/>
                  </a:cubicBezTo>
                  <a:cubicBezTo>
                    <a:pt x="11" y="18"/>
                    <a:pt x="6" y="18"/>
                    <a:pt x="3" y="15"/>
                  </a:cubicBezTo>
                  <a:cubicBezTo>
                    <a:pt x="0" y="12"/>
                    <a:pt x="0" y="6"/>
                    <a:pt x="3" y="3"/>
                  </a:cubicBezTo>
                  <a:cubicBezTo>
                    <a:pt x="6" y="0"/>
                    <a:pt x="11" y="0"/>
                    <a:pt x="15" y="3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4" name="Google Shape;24;p27"/>
            <p:cNvSpPr/>
            <p:nvPr/>
          </p:nvSpPr>
          <p:spPr>
            <a:xfrm>
              <a:off x="280397" y="6340685"/>
              <a:ext cx="217059" cy="213099"/>
            </a:xfrm>
            <a:custGeom>
              <a:avLst/>
              <a:gdLst/>
              <a:ahLst/>
              <a:cxnLst/>
              <a:rect l="l" t="t" r="r" b="b"/>
              <a:pathLst>
                <a:path w="136" h="134" extrusionOk="0">
                  <a:moveTo>
                    <a:pt x="68" y="16"/>
                  </a:moveTo>
                  <a:cubicBezTo>
                    <a:pt x="40" y="16"/>
                    <a:pt x="17" y="39"/>
                    <a:pt x="17" y="67"/>
                  </a:cubicBezTo>
                  <a:cubicBezTo>
                    <a:pt x="17" y="95"/>
                    <a:pt x="40" y="118"/>
                    <a:pt x="68" y="118"/>
                  </a:cubicBezTo>
                  <a:cubicBezTo>
                    <a:pt x="97" y="118"/>
                    <a:pt x="120" y="95"/>
                    <a:pt x="120" y="67"/>
                  </a:cubicBezTo>
                  <a:cubicBezTo>
                    <a:pt x="120" y="39"/>
                    <a:pt x="97" y="16"/>
                    <a:pt x="68" y="16"/>
                  </a:cubicBezTo>
                  <a:moveTo>
                    <a:pt x="68" y="134"/>
                  </a:moveTo>
                  <a:cubicBezTo>
                    <a:pt x="31" y="134"/>
                    <a:pt x="0" y="104"/>
                    <a:pt x="0" y="67"/>
                  </a:cubicBezTo>
                  <a:cubicBezTo>
                    <a:pt x="0" y="30"/>
                    <a:pt x="31" y="0"/>
                    <a:pt x="68" y="0"/>
                  </a:cubicBezTo>
                  <a:cubicBezTo>
                    <a:pt x="106" y="0"/>
                    <a:pt x="136" y="30"/>
                    <a:pt x="136" y="67"/>
                  </a:cubicBezTo>
                  <a:cubicBezTo>
                    <a:pt x="136" y="104"/>
                    <a:pt x="106" y="134"/>
                    <a:pt x="68" y="134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25" name="Google Shape;25;p27"/>
          <p:cNvSpPr txBox="1">
            <a:spLocks noGrp="1"/>
          </p:cNvSpPr>
          <p:nvPr>
            <p:ph type="title"/>
          </p:nvPr>
        </p:nvSpPr>
        <p:spPr>
          <a:xfrm>
            <a:off x="775215" y="760169"/>
            <a:ext cx="10408200" cy="17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0"/>
              <a:buFont typeface="Didact Gothic"/>
              <a:buNone/>
              <a:defRPr sz="115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27"/>
          <p:cNvSpPr txBox="1"/>
          <p:nvPr/>
        </p:nvSpPr>
        <p:spPr>
          <a:xfrm>
            <a:off x="6919006" y="6430323"/>
            <a:ext cx="49698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fr" sz="7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Confidential information: do not share without written permission from Owkin, Inc.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27;p27"/>
          <p:cNvSpPr txBox="1">
            <a:spLocks noGrp="1"/>
          </p:cNvSpPr>
          <p:nvPr>
            <p:ph type="subTitle" idx="1"/>
          </p:nvPr>
        </p:nvSpPr>
        <p:spPr>
          <a:xfrm>
            <a:off x="1257200" y="4756875"/>
            <a:ext cx="26523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27"/>
          <p:cNvSpPr txBox="1">
            <a:spLocks noGrp="1"/>
          </p:cNvSpPr>
          <p:nvPr>
            <p:ph type="subTitle" idx="2"/>
          </p:nvPr>
        </p:nvSpPr>
        <p:spPr>
          <a:xfrm>
            <a:off x="576475" y="4756875"/>
            <a:ext cx="5952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27"/>
          <p:cNvSpPr txBox="1">
            <a:spLocks noGrp="1"/>
          </p:cNvSpPr>
          <p:nvPr>
            <p:ph type="subTitle" idx="3"/>
          </p:nvPr>
        </p:nvSpPr>
        <p:spPr>
          <a:xfrm>
            <a:off x="4982225" y="4756875"/>
            <a:ext cx="26523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27"/>
          <p:cNvSpPr txBox="1">
            <a:spLocks noGrp="1"/>
          </p:cNvSpPr>
          <p:nvPr>
            <p:ph type="subTitle" idx="4"/>
          </p:nvPr>
        </p:nvSpPr>
        <p:spPr>
          <a:xfrm>
            <a:off x="4301500" y="4756875"/>
            <a:ext cx="5952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1" name="Google Shape;31;p27"/>
          <p:cNvSpPr txBox="1">
            <a:spLocks noGrp="1"/>
          </p:cNvSpPr>
          <p:nvPr>
            <p:ph type="subTitle" idx="5"/>
          </p:nvPr>
        </p:nvSpPr>
        <p:spPr>
          <a:xfrm>
            <a:off x="8707250" y="4756875"/>
            <a:ext cx="26523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2" name="Google Shape;32;p27"/>
          <p:cNvSpPr txBox="1">
            <a:spLocks noGrp="1"/>
          </p:cNvSpPr>
          <p:nvPr>
            <p:ph type="subTitle" idx="6"/>
          </p:nvPr>
        </p:nvSpPr>
        <p:spPr>
          <a:xfrm>
            <a:off x="8026525" y="4756875"/>
            <a:ext cx="5952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27"/>
          <p:cNvSpPr txBox="1">
            <a:spLocks noGrp="1"/>
          </p:cNvSpPr>
          <p:nvPr>
            <p:ph type="subTitle" idx="7"/>
          </p:nvPr>
        </p:nvSpPr>
        <p:spPr>
          <a:xfrm>
            <a:off x="1257200" y="5662500"/>
            <a:ext cx="26523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27"/>
          <p:cNvSpPr txBox="1">
            <a:spLocks noGrp="1"/>
          </p:cNvSpPr>
          <p:nvPr>
            <p:ph type="subTitle" idx="8"/>
          </p:nvPr>
        </p:nvSpPr>
        <p:spPr>
          <a:xfrm>
            <a:off x="576475" y="5662500"/>
            <a:ext cx="5952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27"/>
          <p:cNvSpPr txBox="1">
            <a:spLocks noGrp="1"/>
          </p:cNvSpPr>
          <p:nvPr>
            <p:ph type="subTitle" idx="9"/>
          </p:nvPr>
        </p:nvSpPr>
        <p:spPr>
          <a:xfrm>
            <a:off x="4982225" y="5662500"/>
            <a:ext cx="26523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27"/>
          <p:cNvSpPr txBox="1">
            <a:spLocks noGrp="1"/>
          </p:cNvSpPr>
          <p:nvPr>
            <p:ph type="subTitle" idx="13"/>
          </p:nvPr>
        </p:nvSpPr>
        <p:spPr>
          <a:xfrm>
            <a:off x="4301500" y="5662500"/>
            <a:ext cx="5952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27"/>
          <p:cNvSpPr txBox="1">
            <a:spLocks noGrp="1"/>
          </p:cNvSpPr>
          <p:nvPr>
            <p:ph type="subTitle" idx="14"/>
          </p:nvPr>
        </p:nvSpPr>
        <p:spPr>
          <a:xfrm>
            <a:off x="8707250" y="5662500"/>
            <a:ext cx="26523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27"/>
          <p:cNvSpPr txBox="1">
            <a:spLocks noGrp="1"/>
          </p:cNvSpPr>
          <p:nvPr>
            <p:ph type="subTitle" idx="15"/>
          </p:nvPr>
        </p:nvSpPr>
        <p:spPr>
          <a:xfrm>
            <a:off x="8026525" y="5662500"/>
            <a:ext cx="5952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">
  <p:cSld name="Table">
    <p:bg>
      <p:bgPr>
        <a:solidFill>
          <a:schemeClr val="accent6"/>
        </a:solidFill>
        <a:effectLst/>
      </p:bgPr>
    </p:bg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45"/>
          <p:cNvSpPr>
            <a:spLocks noGrp="1"/>
          </p:cNvSpPr>
          <p:nvPr>
            <p:ph type="body" idx="1"/>
          </p:nvPr>
        </p:nvSpPr>
        <p:spPr>
          <a:xfrm>
            <a:off x="839872" y="1736725"/>
            <a:ext cx="10513500" cy="4275900"/>
          </a:xfrm>
          <a:prstGeom prst="roundRect">
            <a:avLst>
              <a:gd name="adj" fmla="val 3450"/>
            </a:avLst>
          </a:prstGeom>
          <a:solidFill>
            <a:schemeClr val="lt1"/>
          </a:solidFill>
          <a:ln w="9525" cap="flat" cmpd="sng">
            <a:solidFill>
              <a:schemeClr val="lt1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grpSp>
        <p:nvGrpSpPr>
          <p:cNvPr id="453" name="Google Shape;453;p45"/>
          <p:cNvGrpSpPr/>
          <p:nvPr/>
        </p:nvGrpSpPr>
        <p:grpSpPr>
          <a:xfrm>
            <a:off x="11648099" y="272519"/>
            <a:ext cx="245452" cy="242128"/>
            <a:chOff x="266542" y="6326171"/>
            <a:chExt cx="245428" cy="242128"/>
          </a:xfrm>
        </p:grpSpPr>
        <p:sp>
          <p:nvSpPr>
            <p:cNvPr id="454" name="Google Shape;454;p45"/>
            <p:cNvSpPr/>
            <p:nvPr/>
          </p:nvSpPr>
          <p:spPr>
            <a:xfrm>
              <a:off x="26654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70" y="58"/>
                  </a:moveTo>
                  <a:cubicBezTo>
                    <a:pt x="59" y="69"/>
                    <a:pt x="59" y="69"/>
                    <a:pt x="59" y="69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0" y="12"/>
                    <a:pt x="0" y="7"/>
                    <a:pt x="3" y="4"/>
                  </a:cubicBezTo>
                  <a:cubicBezTo>
                    <a:pt x="7" y="0"/>
                    <a:pt x="12" y="0"/>
                    <a:pt x="15" y="4"/>
                  </a:cubicBezTo>
                  <a:lnTo>
                    <a:pt x="70" y="5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55" name="Google Shape;455;p45"/>
            <p:cNvSpPr/>
            <p:nvPr/>
          </p:nvSpPr>
          <p:spPr>
            <a:xfrm>
              <a:off x="26654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59" y="0"/>
                  </a:moveTo>
                  <a:cubicBezTo>
                    <a:pt x="70" y="11"/>
                    <a:pt x="70" y="11"/>
                    <a:pt x="70" y="11"/>
                  </a:cubicBezTo>
                  <a:cubicBezTo>
                    <a:pt x="15" y="66"/>
                    <a:pt x="15" y="66"/>
                    <a:pt x="15" y="66"/>
                  </a:cubicBezTo>
                  <a:cubicBezTo>
                    <a:pt x="12" y="69"/>
                    <a:pt x="7" y="69"/>
                    <a:pt x="3" y="66"/>
                  </a:cubicBezTo>
                  <a:cubicBezTo>
                    <a:pt x="0" y="63"/>
                    <a:pt x="0" y="57"/>
                    <a:pt x="3" y="54"/>
                  </a:cubicBezTo>
                  <a:lnTo>
                    <a:pt x="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56" name="Google Shape;456;p45"/>
            <p:cNvSpPr/>
            <p:nvPr/>
          </p:nvSpPr>
          <p:spPr>
            <a:xfrm>
              <a:off x="40047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0" y="11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70" y="57"/>
                    <a:pt x="70" y="62"/>
                    <a:pt x="67" y="66"/>
                  </a:cubicBezTo>
                  <a:cubicBezTo>
                    <a:pt x="63" y="69"/>
                    <a:pt x="58" y="69"/>
                    <a:pt x="55" y="66"/>
                  </a:cubicBezTo>
                  <a:lnTo>
                    <a:pt x="0" y="1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57" name="Google Shape;457;p45"/>
            <p:cNvSpPr/>
            <p:nvPr/>
          </p:nvSpPr>
          <p:spPr>
            <a:xfrm>
              <a:off x="40047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11" y="69"/>
                  </a:moveTo>
                  <a:cubicBezTo>
                    <a:pt x="0" y="58"/>
                    <a:pt x="0" y="58"/>
                    <a:pt x="0" y="58"/>
                  </a:cubicBezTo>
                  <a:cubicBezTo>
                    <a:pt x="55" y="3"/>
                    <a:pt x="55" y="3"/>
                    <a:pt x="55" y="3"/>
                  </a:cubicBezTo>
                  <a:cubicBezTo>
                    <a:pt x="58" y="0"/>
                    <a:pt x="63" y="0"/>
                    <a:pt x="67" y="3"/>
                  </a:cubicBezTo>
                  <a:cubicBezTo>
                    <a:pt x="70" y="7"/>
                    <a:pt x="70" y="12"/>
                    <a:pt x="67" y="15"/>
                  </a:cubicBezTo>
                  <a:lnTo>
                    <a:pt x="11" y="6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58" name="Google Shape;458;p45"/>
            <p:cNvSpPr/>
            <p:nvPr/>
          </p:nvSpPr>
          <p:spPr>
            <a:xfrm>
              <a:off x="374741" y="6433050"/>
              <a:ext cx="29029" cy="28369"/>
            </a:xfrm>
            <a:custGeom>
              <a:avLst/>
              <a:gdLst/>
              <a:ahLst/>
              <a:cxnLst/>
              <a:rect l="l" t="t" r="r" b="b"/>
              <a:pathLst>
                <a:path w="18" h="18" extrusionOk="0">
                  <a:moveTo>
                    <a:pt x="15" y="3"/>
                  </a:moveTo>
                  <a:cubicBezTo>
                    <a:pt x="18" y="6"/>
                    <a:pt x="18" y="12"/>
                    <a:pt x="15" y="15"/>
                  </a:cubicBezTo>
                  <a:cubicBezTo>
                    <a:pt x="11" y="18"/>
                    <a:pt x="6" y="18"/>
                    <a:pt x="3" y="15"/>
                  </a:cubicBezTo>
                  <a:cubicBezTo>
                    <a:pt x="0" y="12"/>
                    <a:pt x="0" y="6"/>
                    <a:pt x="3" y="3"/>
                  </a:cubicBezTo>
                  <a:cubicBezTo>
                    <a:pt x="6" y="0"/>
                    <a:pt x="11" y="0"/>
                    <a:pt x="15" y="3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59" name="Google Shape;459;p45"/>
            <p:cNvSpPr/>
            <p:nvPr/>
          </p:nvSpPr>
          <p:spPr>
            <a:xfrm>
              <a:off x="280397" y="6340685"/>
              <a:ext cx="217059" cy="213099"/>
            </a:xfrm>
            <a:custGeom>
              <a:avLst/>
              <a:gdLst/>
              <a:ahLst/>
              <a:cxnLst/>
              <a:rect l="l" t="t" r="r" b="b"/>
              <a:pathLst>
                <a:path w="136" h="134" extrusionOk="0">
                  <a:moveTo>
                    <a:pt x="68" y="16"/>
                  </a:moveTo>
                  <a:cubicBezTo>
                    <a:pt x="40" y="16"/>
                    <a:pt x="17" y="39"/>
                    <a:pt x="17" y="67"/>
                  </a:cubicBezTo>
                  <a:cubicBezTo>
                    <a:pt x="17" y="95"/>
                    <a:pt x="40" y="118"/>
                    <a:pt x="68" y="118"/>
                  </a:cubicBezTo>
                  <a:cubicBezTo>
                    <a:pt x="97" y="118"/>
                    <a:pt x="120" y="95"/>
                    <a:pt x="120" y="67"/>
                  </a:cubicBezTo>
                  <a:cubicBezTo>
                    <a:pt x="120" y="39"/>
                    <a:pt x="97" y="16"/>
                    <a:pt x="68" y="16"/>
                  </a:cubicBezTo>
                  <a:moveTo>
                    <a:pt x="68" y="134"/>
                  </a:moveTo>
                  <a:cubicBezTo>
                    <a:pt x="31" y="134"/>
                    <a:pt x="0" y="104"/>
                    <a:pt x="0" y="67"/>
                  </a:cubicBezTo>
                  <a:cubicBezTo>
                    <a:pt x="0" y="30"/>
                    <a:pt x="31" y="0"/>
                    <a:pt x="68" y="0"/>
                  </a:cubicBezTo>
                  <a:cubicBezTo>
                    <a:pt x="106" y="0"/>
                    <a:pt x="136" y="30"/>
                    <a:pt x="136" y="67"/>
                  </a:cubicBezTo>
                  <a:cubicBezTo>
                    <a:pt x="136" y="104"/>
                    <a:pt x="106" y="134"/>
                    <a:pt x="68" y="134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460" name="Google Shape;460;p45"/>
          <p:cNvSpPr txBox="1">
            <a:spLocks noGrp="1"/>
          </p:cNvSpPr>
          <p:nvPr>
            <p:ph type="sldNum" idx="12"/>
          </p:nvPr>
        </p:nvSpPr>
        <p:spPr>
          <a:xfrm>
            <a:off x="299648" y="6410065"/>
            <a:ext cx="3009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461" name="Google Shape;461;p45"/>
          <p:cNvSpPr txBox="1">
            <a:spLocks noGrp="1"/>
          </p:cNvSpPr>
          <p:nvPr>
            <p:ph type="title"/>
          </p:nvPr>
        </p:nvSpPr>
        <p:spPr>
          <a:xfrm>
            <a:off x="281015" y="646769"/>
            <a:ext cx="11612400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idact Gothic"/>
              <a:buNone/>
              <a:defRPr sz="24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462" name="Google Shape;462;p45"/>
          <p:cNvSpPr txBox="1"/>
          <p:nvPr/>
        </p:nvSpPr>
        <p:spPr>
          <a:xfrm>
            <a:off x="6919006" y="6430323"/>
            <a:ext cx="49698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fr" sz="7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 information: do not share without written permission from Owkin, Inc.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3" name="Google Shape;463;p45"/>
          <p:cNvSpPr txBox="1">
            <a:spLocks noGrp="1"/>
          </p:cNvSpPr>
          <p:nvPr>
            <p:ph type="subTitle" idx="2"/>
          </p:nvPr>
        </p:nvSpPr>
        <p:spPr>
          <a:xfrm>
            <a:off x="299650" y="234950"/>
            <a:ext cx="44103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9pPr>
          </a:lstStyle>
          <a:p>
            <a:endParaRPr/>
          </a:p>
        </p:txBody>
      </p:sp>
      <p:sp>
        <p:nvSpPr>
          <p:cNvPr id="464" name="Google Shape;464;p45"/>
          <p:cNvSpPr txBox="1">
            <a:spLocks noGrp="1"/>
          </p:cNvSpPr>
          <p:nvPr>
            <p:ph type="subTitle" idx="3"/>
          </p:nvPr>
        </p:nvSpPr>
        <p:spPr>
          <a:xfrm>
            <a:off x="839875" y="1145375"/>
            <a:ext cx="11053800" cy="2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60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idact Gothic"/>
              <a:buNone/>
              <a:defRPr sz="1400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Didact Gothic"/>
              <a:buNone/>
              <a:defRPr sz="1100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Didact Gothic"/>
              <a:buNone/>
              <a:defRPr sz="1000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Didact Gothic"/>
              <a:buNone/>
              <a:defRPr sz="900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Didact Gothic"/>
              <a:buNone/>
              <a:defRPr sz="900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Font typeface="Didact Gothic"/>
              <a:buNone/>
              <a:defRPr sz="300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Font typeface="Didact Gothic"/>
              <a:buNone/>
              <a:defRPr sz="300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Font typeface="Didact Gothic"/>
              <a:buNone/>
              <a:defRPr sz="300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Font typeface="Didact Gothic"/>
              <a:buNone/>
              <a:defRPr sz="300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ur Team 1">
  <p:cSld name="Our Team 1">
    <p:bg>
      <p:bgPr>
        <a:solidFill>
          <a:schemeClr val="lt1"/>
        </a:solidFill>
        <a:effectLst/>
      </p:bgPr>
    </p:bg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46"/>
          <p:cNvSpPr/>
          <p:nvPr/>
        </p:nvSpPr>
        <p:spPr>
          <a:xfrm rot="-5400000" flipH="1">
            <a:off x="5022664" y="-312600"/>
            <a:ext cx="6858000" cy="7483200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50" tIns="45700" rIns="9145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67" name="Google Shape;467;p46"/>
          <p:cNvSpPr>
            <a:spLocks noGrp="1"/>
          </p:cNvSpPr>
          <p:nvPr>
            <p:ph type="body" idx="1"/>
          </p:nvPr>
        </p:nvSpPr>
        <p:spPr>
          <a:xfrm>
            <a:off x="5550222" y="843445"/>
            <a:ext cx="5797500" cy="2449200"/>
          </a:xfrm>
          <a:prstGeom prst="roundRect">
            <a:avLst>
              <a:gd name="adj" fmla="val 7300"/>
            </a:avLst>
          </a:prstGeom>
          <a:solidFill>
            <a:schemeClr val="lt1"/>
          </a:solidFill>
          <a:ln w="9525" cap="flat" cmpd="sng">
            <a:solidFill>
              <a:schemeClr val="lt1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68" name="Google Shape;468;p46"/>
          <p:cNvSpPr>
            <a:spLocks noGrp="1"/>
          </p:cNvSpPr>
          <p:nvPr>
            <p:ph type="body" idx="2"/>
          </p:nvPr>
        </p:nvSpPr>
        <p:spPr>
          <a:xfrm>
            <a:off x="5550222" y="3563476"/>
            <a:ext cx="5797500" cy="2449200"/>
          </a:xfrm>
          <a:prstGeom prst="roundRect">
            <a:avLst>
              <a:gd name="adj" fmla="val 7300"/>
            </a:avLst>
          </a:prstGeom>
          <a:solidFill>
            <a:schemeClr val="lt1"/>
          </a:solidFill>
          <a:ln w="9525" cap="flat" cmpd="sng">
            <a:solidFill>
              <a:schemeClr val="lt1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grpSp>
        <p:nvGrpSpPr>
          <p:cNvPr id="469" name="Google Shape;469;p46"/>
          <p:cNvGrpSpPr/>
          <p:nvPr/>
        </p:nvGrpSpPr>
        <p:grpSpPr>
          <a:xfrm>
            <a:off x="11648099" y="272519"/>
            <a:ext cx="245452" cy="242128"/>
            <a:chOff x="266542" y="6326171"/>
            <a:chExt cx="245428" cy="242128"/>
          </a:xfrm>
        </p:grpSpPr>
        <p:sp>
          <p:nvSpPr>
            <p:cNvPr id="470" name="Google Shape;470;p46"/>
            <p:cNvSpPr/>
            <p:nvPr/>
          </p:nvSpPr>
          <p:spPr>
            <a:xfrm>
              <a:off x="26654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70" y="58"/>
                  </a:moveTo>
                  <a:cubicBezTo>
                    <a:pt x="59" y="69"/>
                    <a:pt x="59" y="69"/>
                    <a:pt x="59" y="69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0" y="12"/>
                    <a:pt x="0" y="7"/>
                    <a:pt x="3" y="4"/>
                  </a:cubicBezTo>
                  <a:cubicBezTo>
                    <a:pt x="7" y="0"/>
                    <a:pt x="12" y="0"/>
                    <a:pt x="15" y="4"/>
                  </a:cubicBezTo>
                  <a:lnTo>
                    <a:pt x="70" y="5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71" name="Google Shape;471;p46"/>
            <p:cNvSpPr/>
            <p:nvPr/>
          </p:nvSpPr>
          <p:spPr>
            <a:xfrm>
              <a:off x="26654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59" y="0"/>
                  </a:moveTo>
                  <a:cubicBezTo>
                    <a:pt x="70" y="11"/>
                    <a:pt x="70" y="11"/>
                    <a:pt x="70" y="11"/>
                  </a:cubicBezTo>
                  <a:cubicBezTo>
                    <a:pt x="15" y="66"/>
                    <a:pt x="15" y="66"/>
                    <a:pt x="15" y="66"/>
                  </a:cubicBezTo>
                  <a:cubicBezTo>
                    <a:pt x="12" y="69"/>
                    <a:pt x="7" y="69"/>
                    <a:pt x="3" y="66"/>
                  </a:cubicBezTo>
                  <a:cubicBezTo>
                    <a:pt x="0" y="63"/>
                    <a:pt x="0" y="57"/>
                    <a:pt x="3" y="54"/>
                  </a:cubicBezTo>
                  <a:lnTo>
                    <a:pt x="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72" name="Google Shape;472;p46"/>
            <p:cNvSpPr/>
            <p:nvPr/>
          </p:nvSpPr>
          <p:spPr>
            <a:xfrm>
              <a:off x="40047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0" y="11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70" y="57"/>
                    <a:pt x="70" y="62"/>
                    <a:pt x="67" y="66"/>
                  </a:cubicBezTo>
                  <a:cubicBezTo>
                    <a:pt x="63" y="69"/>
                    <a:pt x="58" y="69"/>
                    <a:pt x="55" y="66"/>
                  </a:cubicBezTo>
                  <a:lnTo>
                    <a:pt x="0" y="1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73" name="Google Shape;473;p46"/>
            <p:cNvSpPr/>
            <p:nvPr/>
          </p:nvSpPr>
          <p:spPr>
            <a:xfrm>
              <a:off x="40047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11" y="69"/>
                  </a:moveTo>
                  <a:cubicBezTo>
                    <a:pt x="0" y="58"/>
                    <a:pt x="0" y="58"/>
                    <a:pt x="0" y="58"/>
                  </a:cubicBezTo>
                  <a:cubicBezTo>
                    <a:pt x="55" y="3"/>
                    <a:pt x="55" y="3"/>
                    <a:pt x="55" y="3"/>
                  </a:cubicBezTo>
                  <a:cubicBezTo>
                    <a:pt x="58" y="0"/>
                    <a:pt x="63" y="0"/>
                    <a:pt x="67" y="3"/>
                  </a:cubicBezTo>
                  <a:cubicBezTo>
                    <a:pt x="70" y="7"/>
                    <a:pt x="70" y="12"/>
                    <a:pt x="67" y="15"/>
                  </a:cubicBezTo>
                  <a:lnTo>
                    <a:pt x="11" y="6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74" name="Google Shape;474;p46"/>
            <p:cNvSpPr/>
            <p:nvPr/>
          </p:nvSpPr>
          <p:spPr>
            <a:xfrm>
              <a:off x="374741" y="6433050"/>
              <a:ext cx="29029" cy="28369"/>
            </a:xfrm>
            <a:custGeom>
              <a:avLst/>
              <a:gdLst/>
              <a:ahLst/>
              <a:cxnLst/>
              <a:rect l="l" t="t" r="r" b="b"/>
              <a:pathLst>
                <a:path w="18" h="18" extrusionOk="0">
                  <a:moveTo>
                    <a:pt x="15" y="3"/>
                  </a:moveTo>
                  <a:cubicBezTo>
                    <a:pt x="18" y="6"/>
                    <a:pt x="18" y="12"/>
                    <a:pt x="15" y="15"/>
                  </a:cubicBezTo>
                  <a:cubicBezTo>
                    <a:pt x="11" y="18"/>
                    <a:pt x="6" y="18"/>
                    <a:pt x="3" y="15"/>
                  </a:cubicBezTo>
                  <a:cubicBezTo>
                    <a:pt x="0" y="12"/>
                    <a:pt x="0" y="6"/>
                    <a:pt x="3" y="3"/>
                  </a:cubicBezTo>
                  <a:cubicBezTo>
                    <a:pt x="6" y="0"/>
                    <a:pt x="11" y="0"/>
                    <a:pt x="15" y="3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75" name="Google Shape;475;p46"/>
            <p:cNvSpPr/>
            <p:nvPr/>
          </p:nvSpPr>
          <p:spPr>
            <a:xfrm>
              <a:off x="280397" y="6340685"/>
              <a:ext cx="217059" cy="213099"/>
            </a:xfrm>
            <a:custGeom>
              <a:avLst/>
              <a:gdLst/>
              <a:ahLst/>
              <a:cxnLst/>
              <a:rect l="l" t="t" r="r" b="b"/>
              <a:pathLst>
                <a:path w="136" h="134" extrusionOk="0">
                  <a:moveTo>
                    <a:pt x="68" y="16"/>
                  </a:moveTo>
                  <a:cubicBezTo>
                    <a:pt x="40" y="16"/>
                    <a:pt x="17" y="39"/>
                    <a:pt x="17" y="67"/>
                  </a:cubicBezTo>
                  <a:cubicBezTo>
                    <a:pt x="17" y="95"/>
                    <a:pt x="40" y="118"/>
                    <a:pt x="68" y="118"/>
                  </a:cubicBezTo>
                  <a:cubicBezTo>
                    <a:pt x="97" y="118"/>
                    <a:pt x="120" y="95"/>
                    <a:pt x="120" y="67"/>
                  </a:cubicBezTo>
                  <a:cubicBezTo>
                    <a:pt x="120" y="39"/>
                    <a:pt x="97" y="16"/>
                    <a:pt x="68" y="16"/>
                  </a:cubicBezTo>
                  <a:moveTo>
                    <a:pt x="68" y="134"/>
                  </a:moveTo>
                  <a:cubicBezTo>
                    <a:pt x="31" y="134"/>
                    <a:pt x="0" y="104"/>
                    <a:pt x="0" y="67"/>
                  </a:cubicBezTo>
                  <a:cubicBezTo>
                    <a:pt x="0" y="30"/>
                    <a:pt x="31" y="0"/>
                    <a:pt x="68" y="0"/>
                  </a:cubicBezTo>
                  <a:cubicBezTo>
                    <a:pt x="106" y="0"/>
                    <a:pt x="136" y="30"/>
                    <a:pt x="136" y="67"/>
                  </a:cubicBezTo>
                  <a:cubicBezTo>
                    <a:pt x="136" y="104"/>
                    <a:pt x="106" y="134"/>
                    <a:pt x="68" y="134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476" name="Google Shape;476;p46"/>
          <p:cNvSpPr txBox="1">
            <a:spLocks noGrp="1"/>
          </p:cNvSpPr>
          <p:nvPr>
            <p:ph type="sldNum" idx="12"/>
          </p:nvPr>
        </p:nvSpPr>
        <p:spPr>
          <a:xfrm>
            <a:off x="299648" y="6410065"/>
            <a:ext cx="3009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477" name="Google Shape;477;p46"/>
          <p:cNvSpPr txBox="1">
            <a:spLocks noGrp="1"/>
          </p:cNvSpPr>
          <p:nvPr>
            <p:ph type="title"/>
          </p:nvPr>
        </p:nvSpPr>
        <p:spPr>
          <a:xfrm>
            <a:off x="964661" y="1371600"/>
            <a:ext cx="3173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Didact Gothic"/>
              <a:buNone/>
              <a:defRPr sz="60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478" name="Google Shape;478;p46"/>
          <p:cNvSpPr>
            <a:spLocks noGrp="1"/>
          </p:cNvSpPr>
          <p:nvPr>
            <p:ph type="pic" idx="3"/>
          </p:nvPr>
        </p:nvSpPr>
        <p:spPr>
          <a:xfrm>
            <a:off x="6001458" y="1505036"/>
            <a:ext cx="1125900" cy="1125900"/>
          </a:xfrm>
          <a:prstGeom prst="ellipse">
            <a:avLst/>
          </a:prstGeom>
          <a:solidFill>
            <a:schemeClr val="lt1">
              <a:alpha val="69411"/>
            </a:schemeClr>
          </a:solidFill>
          <a:ln>
            <a:noFill/>
          </a:ln>
        </p:spPr>
      </p:sp>
      <p:sp>
        <p:nvSpPr>
          <p:cNvPr id="479" name="Google Shape;479;p46"/>
          <p:cNvSpPr>
            <a:spLocks noGrp="1"/>
          </p:cNvSpPr>
          <p:nvPr>
            <p:ph type="pic" idx="4"/>
          </p:nvPr>
        </p:nvSpPr>
        <p:spPr>
          <a:xfrm>
            <a:off x="6001458" y="4231331"/>
            <a:ext cx="1125900" cy="1125900"/>
          </a:xfrm>
          <a:prstGeom prst="ellipse">
            <a:avLst/>
          </a:prstGeom>
          <a:solidFill>
            <a:schemeClr val="lt1">
              <a:alpha val="69411"/>
            </a:schemeClr>
          </a:solidFill>
          <a:ln>
            <a:noFill/>
          </a:ln>
        </p:spPr>
      </p:sp>
      <p:sp>
        <p:nvSpPr>
          <p:cNvPr id="480" name="Google Shape;480;p46"/>
          <p:cNvSpPr txBox="1"/>
          <p:nvPr/>
        </p:nvSpPr>
        <p:spPr>
          <a:xfrm>
            <a:off x="6919006" y="6430323"/>
            <a:ext cx="49698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fr" sz="7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 information: do not share without written permission from Owkin, Inc.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1" name="Google Shape;481;p46"/>
          <p:cNvSpPr txBox="1">
            <a:spLocks noGrp="1"/>
          </p:cNvSpPr>
          <p:nvPr>
            <p:ph type="subTitle" idx="5"/>
          </p:nvPr>
        </p:nvSpPr>
        <p:spPr>
          <a:xfrm>
            <a:off x="299650" y="234950"/>
            <a:ext cx="44103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9pPr>
          </a:lstStyle>
          <a:p>
            <a:endParaRPr/>
          </a:p>
        </p:txBody>
      </p:sp>
      <p:sp>
        <p:nvSpPr>
          <p:cNvPr id="482" name="Google Shape;482;p46"/>
          <p:cNvSpPr txBox="1">
            <a:spLocks noGrp="1"/>
          </p:cNvSpPr>
          <p:nvPr>
            <p:ph type="subTitle" idx="6"/>
          </p:nvPr>
        </p:nvSpPr>
        <p:spPr>
          <a:xfrm>
            <a:off x="8031400" y="1505025"/>
            <a:ext cx="2866200" cy="5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483" name="Google Shape;483;p46"/>
          <p:cNvSpPr txBox="1">
            <a:spLocks noGrp="1"/>
          </p:cNvSpPr>
          <p:nvPr>
            <p:ph type="body" idx="7"/>
          </p:nvPr>
        </p:nvSpPr>
        <p:spPr>
          <a:xfrm>
            <a:off x="8031550" y="2268925"/>
            <a:ext cx="2866200" cy="10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1pPr>
            <a:lvl2pPr marL="914400" lvl="1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2pPr>
            <a:lvl3pPr marL="1371600" lvl="2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3pPr>
            <a:lvl4pPr marL="1828800" lvl="3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4pPr>
            <a:lvl5pPr marL="2286000" lvl="4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5pPr>
            <a:lvl6pPr marL="2743200" lvl="5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6pPr>
            <a:lvl7pPr marL="3200400" lvl="6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7pPr>
            <a:lvl8pPr marL="3657600" lvl="7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8pPr>
            <a:lvl9pPr marL="4114800" lvl="8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9pPr>
          </a:lstStyle>
          <a:p>
            <a:endParaRPr/>
          </a:p>
        </p:txBody>
      </p:sp>
      <p:sp>
        <p:nvSpPr>
          <p:cNvPr id="484" name="Google Shape;484;p46"/>
          <p:cNvSpPr txBox="1">
            <a:spLocks noGrp="1"/>
          </p:cNvSpPr>
          <p:nvPr>
            <p:ph type="subTitle" idx="8"/>
          </p:nvPr>
        </p:nvSpPr>
        <p:spPr>
          <a:xfrm>
            <a:off x="8031400" y="4225175"/>
            <a:ext cx="2866200" cy="5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485" name="Google Shape;485;p46"/>
          <p:cNvSpPr txBox="1">
            <a:spLocks noGrp="1"/>
          </p:cNvSpPr>
          <p:nvPr>
            <p:ph type="body" idx="9"/>
          </p:nvPr>
        </p:nvSpPr>
        <p:spPr>
          <a:xfrm>
            <a:off x="8031550" y="4989075"/>
            <a:ext cx="2866200" cy="10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1pPr>
            <a:lvl2pPr marL="914400" lvl="1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2pPr>
            <a:lvl3pPr marL="1371600" lvl="2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3pPr>
            <a:lvl4pPr marL="1828800" lvl="3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4pPr>
            <a:lvl5pPr marL="2286000" lvl="4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5pPr>
            <a:lvl6pPr marL="2743200" lvl="5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6pPr>
            <a:lvl7pPr marL="3200400" lvl="6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7pPr>
            <a:lvl8pPr marL="3657600" lvl="7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8pPr>
            <a:lvl9pPr marL="4114800" lvl="8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ur Team 1 1">
  <p:cSld name="Our Team 1_1">
    <p:bg>
      <p:bgPr>
        <a:solidFill>
          <a:schemeClr val="lt1"/>
        </a:solidFill>
        <a:effectLst/>
      </p:bgPr>
    </p:bg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47"/>
          <p:cNvSpPr/>
          <p:nvPr/>
        </p:nvSpPr>
        <p:spPr>
          <a:xfrm rot="-5400000" flipH="1">
            <a:off x="5022664" y="-312600"/>
            <a:ext cx="6858000" cy="7483200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50" tIns="45700" rIns="9145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88" name="Google Shape;488;p47"/>
          <p:cNvSpPr>
            <a:spLocks noGrp="1"/>
          </p:cNvSpPr>
          <p:nvPr>
            <p:ph type="body" idx="1"/>
          </p:nvPr>
        </p:nvSpPr>
        <p:spPr>
          <a:xfrm>
            <a:off x="5550222" y="843445"/>
            <a:ext cx="5797500" cy="2449200"/>
          </a:xfrm>
          <a:prstGeom prst="roundRect">
            <a:avLst>
              <a:gd name="adj" fmla="val 7300"/>
            </a:avLst>
          </a:prstGeom>
          <a:solidFill>
            <a:schemeClr val="lt1"/>
          </a:solidFill>
          <a:ln w="9525" cap="flat" cmpd="sng">
            <a:solidFill>
              <a:schemeClr val="lt1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9" name="Google Shape;489;p47"/>
          <p:cNvSpPr>
            <a:spLocks noGrp="1"/>
          </p:cNvSpPr>
          <p:nvPr>
            <p:ph type="body" idx="2"/>
          </p:nvPr>
        </p:nvSpPr>
        <p:spPr>
          <a:xfrm>
            <a:off x="5550222" y="3563476"/>
            <a:ext cx="5797500" cy="2449200"/>
          </a:xfrm>
          <a:prstGeom prst="roundRect">
            <a:avLst>
              <a:gd name="adj" fmla="val 7300"/>
            </a:avLst>
          </a:prstGeom>
          <a:solidFill>
            <a:schemeClr val="lt1"/>
          </a:solidFill>
          <a:ln w="9525" cap="flat" cmpd="sng">
            <a:solidFill>
              <a:schemeClr val="lt1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grpSp>
        <p:nvGrpSpPr>
          <p:cNvPr id="490" name="Google Shape;490;p47"/>
          <p:cNvGrpSpPr/>
          <p:nvPr/>
        </p:nvGrpSpPr>
        <p:grpSpPr>
          <a:xfrm>
            <a:off x="11648099" y="272519"/>
            <a:ext cx="245452" cy="242128"/>
            <a:chOff x="266542" y="6326171"/>
            <a:chExt cx="245428" cy="242128"/>
          </a:xfrm>
        </p:grpSpPr>
        <p:sp>
          <p:nvSpPr>
            <p:cNvPr id="491" name="Google Shape;491;p47"/>
            <p:cNvSpPr/>
            <p:nvPr/>
          </p:nvSpPr>
          <p:spPr>
            <a:xfrm>
              <a:off x="26654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70" y="58"/>
                  </a:moveTo>
                  <a:cubicBezTo>
                    <a:pt x="59" y="69"/>
                    <a:pt x="59" y="69"/>
                    <a:pt x="59" y="69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0" y="12"/>
                    <a:pt x="0" y="7"/>
                    <a:pt x="3" y="4"/>
                  </a:cubicBezTo>
                  <a:cubicBezTo>
                    <a:pt x="7" y="0"/>
                    <a:pt x="12" y="0"/>
                    <a:pt x="15" y="4"/>
                  </a:cubicBezTo>
                  <a:lnTo>
                    <a:pt x="70" y="5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92" name="Google Shape;492;p47"/>
            <p:cNvSpPr/>
            <p:nvPr/>
          </p:nvSpPr>
          <p:spPr>
            <a:xfrm>
              <a:off x="26654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59" y="0"/>
                  </a:moveTo>
                  <a:cubicBezTo>
                    <a:pt x="70" y="11"/>
                    <a:pt x="70" y="11"/>
                    <a:pt x="70" y="11"/>
                  </a:cubicBezTo>
                  <a:cubicBezTo>
                    <a:pt x="15" y="66"/>
                    <a:pt x="15" y="66"/>
                    <a:pt x="15" y="66"/>
                  </a:cubicBezTo>
                  <a:cubicBezTo>
                    <a:pt x="12" y="69"/>
                    <a:pt x="7" y="69"/>
                    <a:pt x="3" y="66"/>
                  </a:cubicBezTo>
                  <a:cubicBezTo>
                    <a:pt x="0" y="63"/>
                    <a:pt x="0" y="57"/>
                    <a:pt x="3" y="54"/>
                  </a:cubicBezTo>
                  <a:lnTo>
                    <a:pt x="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93" name="Google Shape;493;p47"/>
            <p:cNvSpPr/>
            <p:nvPr/>
          </p:nvSpPr>
          <p:spPr>
            <a:xfrm>
              <a:off x="40047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0" y="11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70" y="57"/>
                    <a:pt x="70" y="62"/>
                    <a:pt x="67" y="66"/>
                  </a:cubicBezTo>
                  <a:cubicBezTo>
                    <a:pt x="63" y="69"/>
                    <a:pt x="58" y="69"/>
                    <a:pt x="55" y="66"/>
                  </a:cubicBezTo>
                  <a:lnTo>
                    <a:pt x="0" y="1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94" name="Google Shape;494;p47"/>
            <p:cNvSpPr/>
            <p:nvPr/>
          </p:nvSpPr>
          <p:spPr>
            <a:xfrm>
              <a:off x="40047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11" y="69"/>
                  </a:moveTo>
                  <a:cubicBezTo>
                    <a:pt x="0" y="58"/>
                    <a:pt x="0" y="58"/>
                    <a:pt x="0" y="58"/>
                  </a:cubicBezTo>
                  <a:cubicBezTo>
                    <a:pt x="55" y="3"/>
                    <a:pt x="55" y="3"/>
                    <a:pt x="55" y="3"/>
                  </a:cubicBezTo>
                  <a:cubicBezTo>
                    <a:pt x="58" y="0"/>
                    <a:pt x="63" y="0"/>
                    <a:pt x="67" y="3"/>
                  </a:cubicBezTo>
                  <a:cubicBezTo>
                    <a:pt x="70" y="7"/>
                    <a:pt x="70" y="12"/>
                    <a:pt x="67" y="15"/>
                  </a:cubicBezTo>
                  <a:lnTo>
                    <a:pt x="11" y="6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95" name="Google Shape;495;p47"/>
            <p:cNvSpPr/>
            <p:nvPr/>
          </p:nvSpPr>
          <p:spPr>
            <a:xfrm>
              <a:off x="374741" y="6433050"/>
              <a:ext cx="29029" cy="28369"/>
            </a:xfrm>
            <a:custGeom>
              <a:avLst/>
              <a:gdLst/>
              <a:ahLst/>
              <a:cxnLst/>
              <a:rect l="l" t="t" r="r" b="b"/>
              <a:pathLst>
                <a:path w="18" h="18" extrusionOk="0">
                  <a:moveTo>
                    <a:pt x="15" y="3"/>
                  </a:moveTo>
                  <a:cubicBezTo>
                    <a:pt x="18" y="6"/>
                    <a:pt x="18" y="12"/>
                    <a:pt x="15" y="15"/>
                  </a:cubicBezTo>
                  <a:cubicBezTo>
                    <a:pt x="11" y="18"/>
                    <a:pt x="6" y="18"/>
                    <a:pt x="3" y="15"/>
                  </a:cubicBezTo>
                  <a:cubicBezTo>
                    <a:pt x="0" y="12"/>
                    <a:pt x="0" y="6"/>
                    <a:pt x="3" y="3"/>
                  </a:cubicBezTo>
                  <a:cubicBezTo>
                    <a:pt x="6" y="0"/>
                    <a:pt x="11" y="0"/>
                    <a:pt x="15" y="3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96" name="Google Shape;496;p47"/>
            <p:cNvSpPr/>
            <p:nvPr/>
          </p:nvSpPr>
          <p:spPr>
            <a:xfrm>
              <a:off x="280397" y="6340685"/>
              <a:ext cx="217059" cy="213099"/>
            </a:xfrm>
            <a:custGeom>
              <a:avLst/>
              <a:gdLst/>
              <a:ahLst/>
              <a:cxnLst/>
              <a:rect l="l" t="t" r="r" b="b"/>
              <a:pathLst>
                <a:path w="136" h="134" extrusionOk="0">
                  <a:moveTo>
                    <a:pt x="68" y="16"/>
                  </a:moveTo>
                  <a:cubicBezTo>
                    <a:pt x="40" y="16"/>
                    <a:pt x="17" y="39"/>
                    <a:pt x="17" y="67"/>
                  </a:cubicBezTo>
                  <a:cubicBezTo>
                    <a:pt x="17" y="95"/>
                    <a:pt x="40" y="118"/>
                    <a:pt x="68" y="118"/>
                  </a:cubicBezTo>
                  <a:cubicBezTo>
                    <a:pt x="97" y="118"/>
                    <a:pt x="120" y="95"/>
                    <a:pt x="120" y="67"/>
                  </a:cubicBezTo>
                  <a:cubicBezTo>
                    <a:pt x="120" y="39"/>
                    <a:pt x="97" y="16"/>
                    <a:pt x="68" y="16"/>
                  </a:cubicBezTo>
                  <a:moveTo>
                    <a:pt x="68" y="134"/>
                  </a:moveTo>
                  <a:cubicBezTo>
                    <a:pt x="31" y="134"/>
                    <a:pt x="0" y="104"/>
                    <a:pt x="0" y="67"/>
                  </a:cubicBezTo>
                  <a:cubicBezTo>
                    <a:pt x="0" y="30"/>
                    <a:pt x="31" y="0"/>
                    <a:pt x="68" y="0"/>
                  </a:cubicBezTo>
                  <a:cubicBezTo>
                    <a:pt x="106" y="0"/>
                    <a:pt x="136" y="30"/>
                    <a:pt x="136" y="67"/>
                  </a:cubicBezTo>
                  <a:cubicBezTo>
                    <a:pt x="136" y="104"/>
                    <a:pt x="106" y="134"/>
                    <a:pt x="68" y="134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497" name="Google Shape;497;p47"/>
          <p:cNvSpPr txBox="1">
            <a:spLocks noGrp="1"/>
          </p:cNvSpPr>
          <p:nvPr>
            <p:ph type="sldNum" idx="12"/>
          </p:nvPr>
        </p:nvSpPr>
        <p:spPr>
          <a:xfrm>
            <a:off x="299648" y="6410065"/>
            <a:ext cx="3009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498" name="Google Shape;498;p47"/>
          <p:cNvSpPr txBox="1">
            <a:spLocks noGrp="1"/>
          </p:cNvSpPr>
          <p:nvPr>
            <p:ph type="title"/>
          </p:nvPr>
        </p:nvSpPr>
        <p:spPr>
          <a:xfrm>
            <a:off x="964661" y="1371600"/>
            <a:ext cx="3173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Didact Gothic"/>
              <a:buNone/>
              <a:defRPr sz="60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499" name="Google Shape;499;p47"/>
          <p:cNvSpPr>
            <a:spLocks noGrp="1"/>
          </p:cNvSpPr>
          <p:nvPr>
            <p:ph type="pic" idx="3"/>
          </p:nvPr>
        </p:nvSpPr>
        <p:spPr>
          <a:xfrm>
            <a:off x="6001458" y="1505036"/>
            <a:ext cx="1125900" cy="1125900"/>
          </a:xfrm>
          <a:prstGeom prst="ellipse">
            <a:avLst/>
          </a:prstGeom>
          <a:solidFill>
            <a:schemeClr val="lt1">
              <a:alpha val="69411"/>
            </a:schemeClr>
          </a:solidFill>
          <a:ln>
            <a:noFill/>
          </a:ln>
        </p:spPr>
      </p:sp>
      <p:sp>
        <p:nvSpPr>
          <p:cNvPr id="500" name="Google Shape;500;p47"/>
          <p:cNvSpPr>
            <a:spLocks noGrp="1"/>
          </p:cNvSpPr>
          <p:nvPr>
            <p:ph type="pic" idx="4"/>
          </p:nvPr>
        </p:nvSpPr>
        <p:spPr>
          <a:xfrm>
            <a:off x="6001458" y="4231331"/>
            <a:ext cx="1125900" cy="1125900"/>
          </a:xfrm>
          <a:prstGeom prst="ellipse">
            <a:avLst/>
          </a:prstGeom>
          <a:solidFill>
            <a:schemeClr val="lt1">
              <a:alpha val="69411"/>
            </a:schemeClr>
          </a:solidFill>
          <a:ln>
            <a:noFill/>
          </a:ln>
        </p:spPr>
      </p:sp>
      <p:sp>
        <p:nvSpPr>
          <p:cNvPr id="501" name="Google Shape;501;p47"/>
          <p:cNvSpPr txBox="1"/>
          <p:nvPr/>
        </p:nvSpPr>
        <p:spPr>
          <a:xfrm>
            <a:off x="6919006" y="6430323"/>
            <a:ext cx="49698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fr" sz="7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 information: do not share without written permission from Owkin, Inc.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2" name="Google Shape;502;p47"/>
          <p:cNvSpPr txBox="1">
            <a:spLocks noGrp="1"/>
          </p:cNvSpPr>
          <p:nvPr>
            <p:ph type="subTitle" idx="5"/>
          </p:nvPr>
        </p:nvSpPr>
        <p:spPr>
          <a:xfrm>
            <a:off x="299650" y="234950"/>
            <a:ext cx="44103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9pPr>
          </a:lstStyle>
          <a:p>
            <a:endParaRPr/>
          </a:p>
        </p:txBody>
      </p:sp>
      <p:sp>
        <p:nvSpPr>
          <p:cNvPr id="503" name="Google Shape;503;p47"/>
          <p:cNvSpPr txBox="1">
            <a:spLocks noGrp="1"/>
          </p:cNvSpPr>
          <p:nvPr>
            <p:ph type="subTitle" idx="6"/>
          </p:nvPr>
        </p:nvSpPr>
        <p:spPr>
          <a:xfrm>
            <a:off x="8031400" y="1505025"/>
            <a:ext cx="2866200" cy="5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504" name="Google Shape;504;p47"/>
          <p:cNvSpPr txBox="1">
            <a:spLocks noGrp="1"/>
          </p:cNvSpPr>
          <p:nvPr>
            <p:ph type="body" idx="7"/>
          </p:nvPr>
        </p:nvSpPr>
        <p:spPr>
          <a:xfrm>
            <a:off x="8031550" y="2268925"/>
            <a:ext cx="2866200" cy="10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1pPr>
            <a:lvl2pPr marL="914400" lvl="1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2pPr>
            <a:lvl3pPr marL="1371600" lvl="2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3pPr>
            <a:lvl4pPr marL="1828800" lvl="3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4pPr>
            <a:lvl5pPr marL="2286000" lvl="4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5pPr>
            <a:lvl6pPr marL="2743200" lvl="5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6pPr>
            <a:lvl7pPr marL="3200400" lvl="6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7pPr>
            <a:lvl8pPr marL="3657600" lvl="7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8pPr>
            <a:lvl9pPr marL="4114800" lvl="8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9pPr>
          </a:lstStyle>
          <a:p>
            <a:endParaRPr/>
          </a:p>
        </p:txBody>
      </p:sp>
      <p:sp>
        <p:nvSpPr>
          <p:cNvPr id="505" name="Google Shape;505;p47"/>
          <p:cNvSpPr txBox="1">
            <a:spLocks noGrp="1"/>
          </p:cNvSpPr>
          <p:nvPr>
            <p:ph type="subTitle" idx="8"/>
          </p:nvPr>
        </p:nvSpPr>
        <p:spPr>
          <a:xfrm>
            <a:off x="8031400" y="4225175"/>
            <a:ext cx="2866200" cy="5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506" name="Google Shape;506;p47"/>
          <p:cNvSpPr txBox="1">
            <a:spLocks noGrp="1"/>
          </p:cNvSpPr>
          <p:nvPr>
            <p:ph type="body" idx="9"/>
          </p:nvPr>
        </p:nvSpPr>
        <p:spPr>
          <a:xfrm>
            <a:off x="8031550" y="4989075"/>
            <a:ext cx="2866200" cy="10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1pPr>
            <a:lvl2pPr marL="914400" lvl="1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2pPr>
            <a:lvl3pPr marL="1371600" lvl="2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3pPr>
            <a:lvl4pPr marL="1828800" lvl="3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4pPr>
            <a:lvl5pPr marL="2286000" lvl="4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5pPr>
            <a:lvl6pPr marL="2743200" lvl="5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6pPr>
            <a:lvl7pPr marL="3200400" lvl="6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7pPr>
            <a:lvl8pPr marL="3657600" lvl="7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8pPr>
            <a:lvl9pPr marL="4114800" lvl="8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ur Team 1 1 1">
  <p:cSld name="Our Team 1_1_1">
    <p:bg>
      <p:bgPr>
        <a:solidFill>
          <a:schemeClr val="lt1"/>
        </a:solidFill>
        <a:effectLst/>
      </p:bgPr>
    </p:bg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48"/>
          <p:cNvSpPr/>
          <p:nvPr/>
        </p:nvSpPr>
        <p:spPr>
          <a:xfrm rot="-5400000" flipH="1">
            <a:off x="5022664" y="-312600"/>
            <a:ext cx="6858000" cy="7483200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50" tIns="45700" rIns="9145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09" name="Google Shape;509;p48"/>
          <p:cNvSpPr>
            <a:spLocks noGrp="1"/>
          </p:cNvSpPr>
          <p:nvPr>
            <p:ph type="body" idx="1"/>
          </p:nvPr>
        </p:nvSpPr>
        <p:spPr>
          <a:xfrm>
            <a:off x="5550222" y="843445"/>
            <a:ext cx="5797500" cy="2449200"/>
          </a:xfrm>
          <a:prstGeom prst="roundRect">
            <a:avLst>
              <a:gd name="adj" fmla="val 7300"/>
            </a:avLst>
          </a:prstGeom>
          <a:solidFill>
            <a:schemeClr val="lt1"/>
          </a:solidFill>
          <a:ln w="9525" cap="flat" cmpd="sng">
            <a:solidFill>
              <a:schemeClr val="lt1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0" name="Google Shape;510;p48"/>
          <p:cNvSpPr>
            <a:spLocks noGrp="1"/>
          </p:cNvSpPr>
          <p:nvPr>
            <p:ph type="body" idx="2"/>
          </p:nvPr>
        </p:nvSpPr>
        <p:spPr>
          <a:xfrm>
            <a:off x="5550222" y="3563476"/>
            <a:ext cx="5797500" cy="2449200"/>
          </a:xfrm>
          <a:prstGeom prst="roundRect">
            <a:avLst>
              <a:gd name="adj" fmla="val 7300"/>
            </a:avLst>
          </a:prstGeom>
          <a:solidFill>
            <a:schemeClr val="lt1"/>
          </a:solidFill>
          <a:ln w="9525" cap="flat" cmpd="sng">
            <a:solidFill>
              <a:schemeClr val="lt1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grpSp>
        <p:nvGrpSpPr>
          <p:cNvPr id="511" name="Google Shape;511;p48"/>
          <p:cNvGrpSpPr/>
          <p:nvPr/>
        </p:nvGrpSpPr>
        <p:grpSpPr>
          <a:xfrm>
            <a:off x="11648099" y="272519"/>
            <a:ext cx="245452" cy="242128"/>
            <a:chOff x="266542" y="6326171"/>
            <a:chExt cx="245428" cy="242128"/>
          </a:xfrm>
        </p:grpSpPr>
        <p:sp>
          <p:nvSpPr>
            <p:cNvPr id="512" name="Google Shape;512;p48"/>
            <p:cNvSpPr/>
            <p:nvPr/>
          </p:nvSpPr>
          <p:spPr>
            <a:xfrm>
              <a:off x="26654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70" y="58"/>
                  </a:moveTo>
                  <a:cubicBezTo>
                    <a:pt x="59" y="69"/>
                    <a:pt x="59" y="69"/>
                    <a:pt x="59" y="69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0" y="12"/>
                    <a:pt x="0" y="7"/>
                    <a:pt x="3" y="4"/>
                  </a:cubicBezTo>
                  <a:cubicBezTo>
                    <a:pt x="7" y="0"/>
                    <a:pt x="12" y="0"/>
                    <a:pt x="15" y="4"/>
                  </a:cubicBezTo>
                  <a:lnTo>
                    <a:pt x="70" y="5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513" name="Google Shape;513;p48"/>
            <p:cNvSpPr/>
            <p:nvPr/>
          </p:nvSpPr>
          <p:spPr>
            <a:xfrm>
              <a:off x="26654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59" y="0"/>
                  </a:moveTo>
                  <a:cubicBezTo>
                    <a:pt x="70" y="11"/>
                    <a:pt x="70" y="11"/>
                    <a:pt x="70" y="11"/>
                  </a:cubicBezTo>
                  <a:cubicBezTo>
                    <a:pt x="15" y="66"/>
                    <a:pt x="15" y="66"/>
                    <a:pt x="15" y="66"/>
                  </a:cubicBezTo>
                  <a:cubicBezTo>
                    <a:pt x="12" y="69"/>
                    <a:pt x="7" y="69"/>
                    <a:pt x="3" y="66"/>
                  </a:cubicBezTo>
                  <a:cubicBezTo>
                    <a:pt x="0" y="63"/>
                    <a:pt x="0" y="57"/>
                    <a:pt x="3" y="54"/>
                  </a:cubicBezTo>
                  <a:lnTo>
                    <a:pt x="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514" name="Google Shape;514;p48"/>
            <p:cNvSpPr/>
            <p:nvPr/>
          </p:nvSpPr>
          <p:spPr>
            <a:xfrm>
              <a:off x="40047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0" y="11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70" y="57"/>
                    <a:pt x="70" y="62"/>
                    <a:pt x="67" y="66"/>
                  </a:cubicBezTo>
                  <a:cubicBezTo>
                    <a:pt x="63" y="69"/>
                    <a:pt x="58" y="69"/>
                    <a:pt x="55" y="66"/>
                  </a:cubicBezTo>
                  <a:lnTo>
                    <a:pt x="0" y="1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515" name="Google Shape;515;p48"/>
            <p:cNvSpPr/>
            <p:nvPr/>
          </p:nvSpPr>
          <p:spPr>
            <a:xfrm>
              <a:off x="40047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11" y="69"/>
                  </a:moveTo>
                  <a:cubicBezTo>
                    <a:pt x="0" y="58"/>
                    <a:pt x="0" y="58"/>
                    <a:pt x="0" y="58"/>
                  </a:cubicBezTo>
                  <a:cubicBezTo>
                    <a:pt x="55" y="3"/>
                    <a:pt x="55" y="3"/>
                    <a:pt x="55" y="3"/>
                  </a:cubicBezTo>
                  <a:cubicBezTo>
                    <a:pt x="58" y="0"/>
                    <a:pt x="63" y="0"/>
                    <a:pt x="67" y="3"/>
                  </a:cubicBezTo>
                  <a:cubicBezTo>
                    <a:pt x="70" y="7"/>
                    <a:pt x="70" y="12"/>
                    <a:pt x="67" y="15"/>
                  </a:cubicBezTo>
                  <a:lnTo>
                    <a:pt x="11" y="6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516" name="Google Shape;516;p48"/>
            <p:cNvSpPr/>
            <p:nvPr/>
          </p:nvSpPr>
          <p:spPr>
            <a:xfrm>
              <a:off x="374741" y="6433050"/>
              <a:ext cx="29029" cy="28369"/>
            </a:xfrm>
            <a:custGeom>
              <a:avLst/>
              <a:gdLst/>
              <a:ahLst/>
              <a:cxnLst/>
              <a:rect l="l" t="t" r="r" b="b"/>
              <a:pathLst>
                <a:path w="18" h="18" extrusionOk="0">
                  <a:moveTo>
                    <a:pt x="15" y="3"/>
                  </a:moveTo>
                  <a:cubicBezTo>
                    <a:pt x="18" y="6"/>
                    <a:pt x="18" y="12"/>
                    <a:pt x="15" y="15"/>
                  </a:cubicBezTo>
                  <a:cubicBezTo>
                    <a:pt x="11" y="18"/>
                    <a:pt x="6" y="18"/>
                    <a:pt x="3" y="15"/>
                  </a:cubicBezTo>
                  <a:cubicBezTo>
                    <a:pt x="0" y="12"/>
                    <a:pt x="0" y="6"/>
                    <a:pt x="3" y="3"/>
                  </a:cubicBezTo>
                  <a:cubicBezTo>
                    <a:pt x="6" y="0"/>
                    <a:pt x="11" y="0"/>
                    <a:pt x="15" y="3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517" name="Google Shape;517;p48"/>
            <p:cNvSpPr/>
            <p:nvPr/>
          </p:nvSpPr>
          <p:spPr>
            <a:xfrm>
              <a:off x="280397" y="6340685"/>
              <a:ext cx="217059" cy="213099"/>
            </a:xfrm>
            <a:custGeom>
              <a:avLst/>
              <a:gdLst/>
              <a:ahLst/>
              <a:cxnLst/>
              <a:rect l="l" t="t" r="r" b="b"/>
              <a:pathLst>
                <a:path w="136" h="134" extrusionOk="0">
                  <a:moveTo>
                    <a:pt x="68" y="16"/>
                  </a:moveTo>
                  <a:cubicBezTo>
                    <a:pt x="40" y="16"/>
                    <a:pt x="17" y="39"/>
                    <a:pt x="17" y="67"/>
                  </a:cubicBezTo>
                  <a:cubicBezTo>
                    <a:pt x="17" y="95"/>
                    <a:pt x="40" y="118"/>
                    <a:pt x="68" y="118"/>
                  </a:cubicBezTo>
                  <a:cubicBezTo>
                    <a:pt x="97" y="118"/>
                    <a:pt x="120" y="95"/>
                    <a:pt x="120" y="67"/>
                  </a:cubicBezTo>
                  <a:cubicBezTo>
                    <a:pt x="120" y="39"/>
                    <a:pt x="97" y="16"/>
                    <a:pt x="68" y="16"/>
                  </a:cubicBezTo>
                  <a:moveTo>
                    <a:pt x="68" y="134"/>
                  </a:moveTo>
                  <a:cubicBezTo>
                    <a:pt x="31" y="134"/>
                    <a:pt x="0" y="104"/>
                    <a:pt x="0" y="67"/>
                  </a:cubicBezTo>
                  <a:cubicBezTo>
                    <a:pt x="0" y="30"/>
                    <a:pt x="31" y="0"/>
                    <a:pt x="68" y="0"/>
                  </a:cubicBezTo>
                  <a:cubicBezTo>
                    <a:pt x="106" y="0"/>
                    <a:pt x="136" y="30"/>
                    <a:pt x="136" y="67"/>
                  </a:cubicBezTo>
                  <a:cubicBezTo>
                    <a:pt x="136" y="104"/>
                    <a:pt x="106" y="134"/>
                    <a:pt x="68" y="134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518" name="Google Shape;518;p48"/>
          <p:cNvSpPr txBox="1">
            <a:spLocks noGrp="1"/>
          </p:cNvSpPr>
          <p:nvPr>
            <p:ph type="sldNum" idx="12"/>
          </p:nvPr>
        </p:nvSpPr>
        <p:spPr>
          <a:xfrm>
            <a:off x="299648" y="6410065"/>
            <a:ext cx="3009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519" name="Google Shape;519;p48"/>
          <p:cNvSpPr txBox="1">
            <a:spLocks noGrp="1"/>
          </p:cNvSpPr>
          <p:nvPr>
            <p:ph type="title"/>
          </p:nvPr>
        </p:nvSpPr>
        <p:spPr>
          <a:xfrm>
            <a:off x="964661" y="1371600"/>
            <a:ext cx="3173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Didact Gothic"/>
              <a:buNone/>
              <a:defRPr sz="60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520" name="Google Shape;520;p48"/>
          <p:cNvSpPr>
            <a:spLocks noGrp="1"/>
          </p:cNvSpPr>
          <p:nvPr>
            <p:ph type="pic" idx="3"/>
          </p:nvPr>
        </p:nvSpPr>
        <p:spPr>
          <a:xfrm>
            <a:off x="6001458" y="1505036"/>
            <a:ext cx="1125900" cy="1125900"/>
          </a:xfrm>
          <a:prstGeom prst="ellipse">
            <a:avLst/>
          </a:prstGeom>
          <a:solidFill>
            <a:schemeClr val="lt1">
              <a:alpha val="69411"/>
            </a:schemeClr>
          </a:solidFill>
          <a:ln>
            <a:noFill/>
          </a:ln>
        </p:spPr>
      </p:sp>
      <p:sp>
        <p:nvSpPr>
          <p:cNvPr id="521" name="Google Shape;521;p48"/>
          <p:cNvSpPr>
            <a:spLocks noGrp="1"/>
          </p:cNvSpPr>
          <p:nvPr>
            <p:ph type="pic" idx="4"/>
          </p:nvPr>
        </p:nvSpPr>
        <p:spPr>
          <a:xfrm>
            <a:off x="6001458" y="4231331"/>
            <a:ext cx="1125900" cy="1125900"/>
          </a:xfrm>
          <a:prstGeom prst="ellipse">
            <a:avLst/>
          </a:prstGeom>
          <a:solidFill>
            <a:schemeClr val="lt1">
              <a:alpha val="69411"/>
            </a:schemeClr>
          </a:solidFill>
          <a:ln>
            <a:noFill/>
          </a:ln>
        </p:spPr>
      </p:sp>
      <p:sp>
        <p:nvSpPr>
          <p:cNvPr id="522" name="Google Shape;522;p48"/>
          <p:cNvSpPr txBox="1"/>
          <p:nvPr/>
        </p:nvSpPr>
        <p:spPr>
          <a:xfrm>
            <a:off x="6919006" y="6430323"/>
            <a:ext cx="49698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fr" sz="7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 information: do not share without written permission from Owkin, Inc.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3" name="Google Shape;523;p48"/>
          <p:cNvSpPr txBox="1">
            <a:spLocks noGrp="1"/>
          </p:cNvSpPr>
          <p:nvPr>
            <p:ph type="subTitle" idx="5"/>
          </p:nvPr>
        </p:nvSpPr>
        <p:spPr>
          <a:xfrm>
            <a:off x="299650" y="234950"/>
            <a:ext cx="44103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9pPr>
          </a:lstStyle>
          <a:p>
            <a:endParaRPr/>
          </a:p>
        </p:txBody>
      </p:sp>
      <p:sp>
        <p:nvSpPr>
          <p:cNvPr id="524" name="Google Shape;524;p48"/>
          <p:cNvSpPr txBox="1">
            <a:spLocks noGrp="1"/>
          </p:cNvSpPr>
          <p:nvPr>
            <p:ph type="subTitle" idx="6"/>
          </p:nvPr>
        </p:nvSpPr>
        <p:spPr>
          <a:xfrm>
            <a:off x="8031400" y="1505025"/>
            <a:ext cx="2866200" cy="5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525" name="Google Shape;525;p48"/>
          <p:cNvSpPr txBox="1">
            <a:spLocks noGrp="1"/>
          </p:cNvSpPr>
          <p:nvPr>
            <p:ph type="body" idx="7"/>
          </p:nvPr>
        </p:nvSpPr>
        <p:spPr>
          <a:xfrm>
            <a:off x="8031550" y="2268925"/>
            <a:ext cx="2866200" cy="10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1pPr>
            <a:lvl2pPr marL="914400" lvl="1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2pPr>
            <a:lvl3pPr marL="1371600" lvl="2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3pPr>
            <a:lvl4pPr marL="1828800" lvl="3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4pPr>
            <a:lvl5pPr marL="2286000" lvl="4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5pPr>
            <a:lvl6pPr marL="2743200" lvl="5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6pPr>
            <a:lvl7pPr marL="3200400" lvl="6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7pPr>
            <a:lvl8pPr marL="3657600" lvl="7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8pPr>
            <a:lvl9pPr marL="4114800" lvl="8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9pPr>
          </a:lstStyle>
          <a:p>
            <a:endParaRPr/>
          </a:p>
        </p:txBody>
      </p:sp>
      <p:sp>
        <p:nvSpPr>
          <p:cNvPr id="526" name="Google Shape;526;p48"/>
          <p:cNvSpPr txBox="1">
            <a:spLocks noGrp="1"/>
          </p:cNvSpPr>
          <p:nvPr>
            <p:ph type="subTitle" idx="8"/>
          </p:nvPr>
        </p:nvSpPr>
        <p:spPr>
          <a:xfrm>
            <a:off x="8031400" y="4225175"/>
            <a:ext cx="2866200" cy="5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527" name="Google Shape;527;p48"/>
          <p:cNvSpPr txBox="1">
            <a:spLocks noGrp="1"/>
          </p:cNvSpPr>
          <p:nvPr>
            <p:ph type="body" idx="9"/>
          </p:nvPr>
        </p:nvSpPr>
        <p:spPr>
          <a:xfrm>
            <a:off x="8031550" y="4989075"/>
            <a:ext cx="2866200" cy="10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1pPr>
            <a:lvl2pPr marL="914400" lvl="1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2pPr>
            <a:lvl3pPr marL="1371600" lvl="2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3pPr>
            <a:lvl4pPr marL="1828800" lvl="3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4pPr>
            <a:lvl5pPr marL="2286000" lvl="4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5pPr>
            <a:lvl6pPr marL="2743200" lvl="5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6pPr>
            <a:lvl7pPr marL="3200400" lvl="6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7pPr>
            <a:lvl8pPr marL="3657600" lvl="7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8pPr>
            <a:lvl9pPr marL="4114800" lvl="8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ur Team 2 2">
  <p:cSld name="Our Team 2_2">
    <p:bg>
      <p:bgPr>
        <a:solidFill>
          <a:schemeClr val="lt1"/>
        </a:solidFill>
        <a:effectLst/>
      </p:bgPr>
    </p:bg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49"/>
          <p:cNvSpPr/>
          <p:nvPr/>
        </p:nvSpPr>
        <p:spPr>
          <a:xfrm rot="-5400000" flipH="1">
            <a:off x="5022664" y="-312600"/>
            <a:ext cx="6858000" cy="7483200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50" tIns="45700" rIns="9145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30" name="Google Shape;530;p49"/>
          <p:cNvSpPr>
            <a:spLocks noGrp="1"/>
          </p:cNvSpPr>
          <p:nvPr>
            <p:ph type="body" idx="1"/>
          </p:nvPr>
        </p:nvSpPr>
        <p:spPr>
          <a:xfrm>
            <a:off x="5550222" y="843446"/>
            <a:ext cx="5797500" cy="1540800"/>
          </a:xfrm>
          <a:prstGeom prst="roundRect">
            <a:avLst>
              <a:gd name="adj" fmla="val 11700"/>
            </a:avLst>
          </a:prstGeom>
          <a:solidFill>
            <a:schemeClr val="lt1"/>
          </a:solidFill>
          <a:ln w="9525" cap="flat" cmpd="sng">
            <a:solidFill>
              <a:schemeClr val="lt1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31" name="Google Shape;531;p49"/>
          <p:cNvSpPr>
            <a:spLocks noGrp="1"/>
          </p:cNvSpPr>
          <p:nvPr>
            <p:ph type="body" idx="2"/>
          </p:nvPr>
        </p:nvSpPr>
        <p:spPr>
          <a:xfrm>
            <a:off x="5550222" y="2659168"/>
            <a:ext cx="5797500" cy="1540800"/>
          </a:xfrm>
          <a:prstGeom prst="roundRect">
            <a:avLst>
              <a:gd name="adj" fmla="val 11700"/>
            </a:avLst>
          </a:prstGeom>
          <a:solidFill>
            <a:schemeClr val="lt1"/>
          </a:solidFill>
          <a:ln w="9525" cap="flat" cmpd="sng">
            <a:solidFill>
              <a:schemeClr val="lt1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grpSp>
        <p:nvGrpSpPr>
          <p:cNvPr id="532" name="Google Shape;532;p49"/>
          <p:cNvGrpSpPr/>
          <p:nvPr/>
        </p:nvGrpSpPr>
        <p:grpSpPr>
          <a:xfrm>
            <a:off x="11648099" y="272519"/>
            <a:ext cx="245452" cy="242128"/>
            <a:chOff x="266542" y="6326171"/>
            <a:chExt cx="245428" cy="242128"/>
          </a:xfrm>
        </p:grpSpPr>
        <p:sp>
          <p:nvSpPr>
            <p:cNvPr id="533" name="Google Shape;533;p49"/>
            <p:cNvSpPr/>
            <p:nvPr/>
          </p:nvSpPr>
          <p:spPr>
            <a:xfrm>
              <a:off x="26654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70" y="58"/>
                  </a:moveTo>
                  <a:cubicBezTo>
                    <a:pt x="59" y="69"/>
                    <a:pt x="59" y="69"/>
                    <a:pt x="59" y="69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0" y="12"/>
                    <a:pt x="0" y="7"/>
                    <a:pt x="3" y="4"/>
                  </a:cubicBezTo>
                  <a:cubicBezTo>
                    <a:pt x="7" y="0"/>
                    <a:pt x="12" y="0"/>
                    <a:pt x="15" y="4"/>
                  </a:cubicBezTo>
                  <a:lnTo>
                    <a:pt x="70" y="5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534" name="Google Shape;534;p49"/>
            <p:cNvSpPr/>
            <p:nvPr/>
          </p:nvSpPr>
          <p:spPr>
            <a:xfrm>
              <a:off x="26654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59" y="0"/>
                  </a:moveTo>
                  <a:cubicBezTo>
                    <a:pt x="70" y="11"/>
                    <a:pt x="70" y="11"/>
                    <a:pt x="70" y="11"/>
                  </a:cubicBezTo>
                  <a:cubicBezTo>
                    <a:pt x="15" y="66"/>
                    <a:pt x="15" y="66"/>
                    <a:pt x="15" y="66"/>
                  </a:cubicBezTo>
                  <a:cubicBezTo>
                    <a:pt x="12" y="69"/>
                    <a:pt x="7" y="69"/>
                    <a:pt x="3" y="66"/>
                  </a:cubicBezTo>
                  <a:cubicBezTo>
                    <a:pt x="0" y="63"/>
                    <a:pt x="0" y="57"/>
                    <a:pt x="3" y="54"/>
                  </a:cubicBezTo>
                  <a:lnTo>
                    <a:pt x="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535" name="Google Shape;535;p49"/>
            <p:cNvSpPr/>
            <p:nvPr/>
          </p:nvSpPr>
          <p:spPr>
            <a:xfrm>
              <a:off x="40047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0" y="11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70" y="57"/>
                    <a:pt x="70" y="62"/>
                    <a:pt x="67" y="66"/>
                  </a:cubicBezTo>
                  <a:cubicBezTo>
                    <a:pt x="63" y="69"/>
                    <a:pt x="58" y="69"/>
                    <a:pt x="55" y="66"/>
                  </a:cubicBezTo>
                  <a:lnTo>
                    <a:pt x="0" y="1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536" name="Google Shape;536;p49"/>
            <p:cNvSpPr/>
            <p:nvPr/>
          </p:nvSpPr>
          <p:spPr>
            <a:xfrm>
              <a:off x="40047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11" y="69"/>
                  </a:moveTo>
                  <a:cubicBezTo>
                    <a:pt x="0" y="58"/>
                    <a:pt x="0" y="58"/>
                    <a:pt x="0" y="58"/>
                  </a:cubicBezTo>
                  <a:cubicBezTo>
                    <a:pt x="55" y="3"/>
                    <a:pt x="55" y="3"/>
                    <a:pt x="55" y="3"/>
                  </a:cubicBezTo>
                  <a:cubicBezTo>
                    <a:pt x="58" y="0"/>
                    <a:pt x="63" y="0"/>
                    <a:pt x="67" y="3"/>
                  </a:cubicBezTo>
                  <a:cubicBezTo>
                    <a:pt x="70" y="7"/>
                    <a:pt x="70" y="12"/>
                    <a:pt x="67" y="15"/>
                  </a:cubicBezTo>
                  <a:lnTo>
                    <a:pt x="11" y="6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537" name="Google Shape;537;p49"/>
            <p:cNvSpPr/>
            <p:nvPr/>
          </p:nvSpPr>
          <p:spPr>
            <a:xfrm>
              <a:off x="374741" y="6433050"/>
              <a:ext cx="29029" cy="28369"/>
            </a:xfrm>
            <a:custGeom>
              <a:avLst/>
              <a:gdLst/>
              <a:ahLst/>
              <a:cxnLst/>
              <a:rect l="l" t="t" r="r" b="b"/>
              <a:pathLst>
                <a:path w="18" h="18" extrusionOk="0">
                  <a:moveTo>
                    <a:pt x="15" y="3"/>
                  </a:moveTo>
                  <a:cubicBezTo>
                    <a:pt x="18" y="6"/>
                    <a:pt x="18" y="12"/>
                    <a:pt x="15" y="15"/>
                  </a:cubicBezTo>
                  <a:cubicBezTo>
                    <a:pt x="11" y="18"/>
                    <a:pt x="6" y="18"/>
                    <a:pt x="3" y="15"/>
                  </a:cubicBezTo>
                  <a:cubicBezTo>
                    <a:pt x="0" y="12"/>
                    <a:pt x="0" y="6"/>
                    <a:pt x="3" y="3"/>
                  </a:cubicBezTo>
                  <a:cubicBezTo>
                    <a:pt x="6" y="0"/>
                    <a:pt x="11" y="0"/>
                    <a:pt x="15" y="3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538" name="Google Shape;538;p49"/>
            <p:cNvSpPr/>
            <p:nvPr/>
          </p:nvSpPr>
          <p:spPr>
            <a:xfrm>
              <a:off x="280397" y="6340685"/>
              <a:ext cx="217059" cy="213099"/>
            </a:xfrm>
            <a:custGeom>
              <a:avLst/>
              <a:gdLst/>
              <a:ahLst/>
              <a:cxnLst/>
              <a:rect l="l" t="t" r="r" b="b"/>
              <a:pathLst>
                <a:path w="136" h="134" extrusionOk="0">
                  <a:moveTo>
                    <a:pt x="68" y="16"/>
                  </a:moveTo>
                  <a:cubicBezTo>
                    <a:pt x="40" y="16"/>
                    <a:pt x="17" y="39"/>
                    <a:pt x="17" y="67"/>
                  </a:cubicBezTo>
                  <a:cubicBezTo>
                    <a:pt x="17" y="95"/>
                    <a:pt x="40" y="118"/>
                    <a:pt x="68" y="118"/>
                  </a:cubicBezTo>
                  <a:cubicBezTo>
                    <a:pt x="97" y="118"/>
                    <a:pt x="120" y="95"/>
                    <a:pt x="120" y="67"/>
                  </a:cubicBezTo>
                  <a:cubicBezTo>
                    <a:pt x="120" y="39"/>
                    <a:pt x="97" y="16"/>
                    <a:pt x="68" y="16"/>
                  </a:cubicBezTo>
                  <a:moveTo>
                    <a:pt x="68" y="134"/>
                  </a:moveTo>
                  <a:cubicBezTo>
                    <a:pt x="31" y="134"/>
                    <a:pt x="0" y="104"/>
                    <a:pt x="0" y="67"/>
                  </a:cubicBezTo>
                  <a:cubicBezTo>
                    <a:pt x="0" y="30"/>
                    <a:pt x="31" y="0"/>
                    <a:pt x="68" y="0"/>
                  </a:cubicBezTo>
                  <a:cubicBezTo>
                    <a:pt x="106" y="0"/>
                    <a:pt x="136" y="30"/>
                    <a:pt x="136" y="67"/>
                  </a:cubicBezTo>
                  <a:cubicBezTo>
                    <a:pt x="136" y="104"/>
                    <a:pt x="106" y="134"/>
                    <a:pt x="68" y="134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539" name="Google Shape;539;p49"/>
          <p:cNvSpPr txBox="1">
            <a:spLocks noGrp="1"/>
          </p:cNvSpPr>
          <p:nvPr>
            <p:ph type="sldNum" idx="12"/>
          </p:nvPr>
        </p:nvSpPr>
        <p:spPr>
          <a:xfrm>
            <a:off x="299648" y="6410065"/>
            <a:ext cx="3009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540" name="Google Shape;540;p49"/>
          <p:cNvSpPr txBox="1">
            <a:spLocks noGrp="1"/>
          </p:cNvSpPr>
          <p:nvPr>
            <p:ph type="title"/>
          </p:nvPr>
        </p:nvSpPr>
        <p:spPr>
          <a:xfrm>
            <a:off x="964661" y="1371600"/>
            <a:ext cx="3173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Didact Gothic"/>
              <a:buNone/>
              <a:defRPr sz="60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541" name="Google Shape;541;p49"/>
          <p:cNvSpPr>
            <a:spLocks noGrp="1"/>
          </p:cNvSpPr>
          <p:nvPr>
            <p:ph type="pic" idx="3"/>
          </p:nvPr>
        </p:nvSpPr>
        <p:spPr>
          <a:xfrm>
            <a:off x="5867260" y="1152135"/>
            <a:ext cx="923400" cy="923400"/>
          </a:xfrm>
          <a:prstGeom prst="ellipse">
            <a:avLst/>
          </a:prstGeom>
          <a:solidFill>
            <a:schemeClr val="lt1">
              <a:alpha val="69411"/>
            </a:schemeClr>
          </a:solidFill>
          <a:ln>
            <a:noFill/>
          </a:ln>
        </p:spPr>
      </p:sp>
      <p:sp>
        <p:nvSpPr>
          <p:cNvPr id="542" name="Google Shape;542;p49"/>
          <p:cNvSpPr>
            <a:spLocks noGrp="1"/>
          </p:cNvSpPr>
          <p:nvPr>
            <p:ph type="pic" idx="4"/>
          </p:nvPr>
        </p:nvSpPr>
        <p:spPr>
          <a:xfrm>
            <a:off x="5867260" y="2967857"/>
            <a:ext cx="923400" cy="923400"/>
          </a:xfrm>
          <a:prstGeom prst="ellipse">
            <a:avLst/>
          </a:prstGeom>
          <a:solidFill>
            <a:schemeClr val="lt1">
              <a:alpha val="69411"/>
            </a:schemeClr>
          </a:solidFill>
          <a:ln>
            <a:noFill/>
          </a:ln>
        </p:spPr>
      </p:sp>
      <p:sp>
        <p:nvSpPr>
          <p:cNvPr id="543" name="Google Shape;543;p49"/>
          <p:cNvSpPr>
            <a:spLocks noGrp="1"/>
          </p:cNvSpPr>
          <p:nvPr>
            <p:ph type="body" idx="5"/>
          </p:nvPr>
        </p:nvSpPr>
        <p:spPr>
          <a:xfrm>
            <a:off x="5550222" y="4472802"/>
            <a:ext cx="5797500" cy="1540800"/>
          </a:xfrm>
          <a:prstGeom prst="roundRect">
            <a:avLst>
              <a:gd name="adj" fmla="val 11700"/>
            </a:avLst>
          </a:prstGeom>
          <a:solidFill>
            <a:schemeClr val="lt1"/>
          </a:solidFill>
          <a:ln w="9525" cap="flat" cmpd="sng">
            <a:solidFill>
              <a:schemeClr val="lt1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44" name="Google Shape;544;p49"/>
          <p:cNvSpPr>
            <a:spLocks noGrp="1"/>
          </p:cNvSpPr>
          <p:nvPr>
            <p:ph type="pic" idx="6"/>
          </p:nvPr>
        </p:nvSpPr>
        <p:spPr>
          <a:xfrm>
            <a:off x="5867260" y="4781491"/>
            <a:ext cx="923400" cy="923400"/>
          </a:xfrm>
          <a:prstGeom prst="ellipse">
            <a:avLst/>
          </a:prstGeom>
          <a:solidFill>
            <a:schemeClr val="lt1">
              <a:alpha val="69411"/>
            </a:schemeClr>
          </a:solidFill>
          <a:ln>
            <a:noFill/>
          </a:ln>
        </p:spPr>
      </p:sp>
      <p:sp>
        <p:nvSpPr>
          <p:cNvPr id="545" name="Google Shape;545;p49"/>
          <p:cNvSpPr txBox="1"/>
          <p:nvPr/>
        </p:nvSpPr>
        <p:spPr>
          <a:xfrm>
            <a:off x="6919006" y="6430323"/>
            <a:ext cx="49698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fr" sz="7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 information: do not share without written permission from Owkin, Inc.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6" name="Google Shape;546;p49"/>
          <p:cNvSpPr txBox="1">
            <a:spLocks noGrp="1"/>
          </p:cNvSpPr>
          <p:nvPr>
            <p:ph type="subTitle" idx="7"/>
          </p:nvPr>
        </p:nvSpPr>
        <p:spPr>
          <a:xfrm>
            <a:off x="299650" y="234950"/>
            <a:ext cx="44103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9pPr>
          </a:lstStyle>
          <a:p>
            <a:endParaRPr/>
          </a:p>
        </p:txBody>
      </p:sp>
      <p:sp>
        <p:nvSpPr>
          <p:cNvPr id="547" name="Google Shape;547;p49"/>
          <p:cNvSpPr txBox="1">
            <a:spLocks noGrp="1"/>
          </p:cNvSpPr>
          <p:nvPr>
            <p:ph type="subTitle" idx="8"/>
          </p:nvPr>
        </p:nvSpPr>
        <p:spPr>
          <a:xfrm>
            <a:off x="7471312" y="1045200"/>
            <a:ext cx="3470700" cy="5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548" name="Google Shape;548;p49"/>
          <p:cNvSpPr txBox="1">
            <a:spLocks noGrp="1"/>
          </p:cNvSpPr>
          <p:nvPr>
            <p:ph type="body" idx="9"/>
          </p:nvPr>
        </p:nvSpPr>
        <p:spPr>
          <a:xfrm>
            <a:off x="7471300" y="1809100"/>
            <a:ext cx="3470700" cy="5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1pPr>
            <a:lvl2pPr marL="914400" lvl="1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2pPr>
            <a:lvl3pPr marL="1371600" lvl="2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3pPr>
            <a:lvl4pPr marL="1828800" lvl="3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4pPr>
            <a:lvl5pPr marL="2286000" lvl="4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5pPr>
            <a:lvl6pPr marL="2743200" lvl="5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6pPr>
            <a:lvl7pPr marL="3200400" lvl="6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7pPr>
            <a:lvl8pPr marL="3657600" lvl="7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8pPr>
            <a:lvl9pPr marL="4114800" lvl="8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9pPr>
          </a:lstStyle>
          <a:p>
            <a:endParaRPr/>
          </a:p>
        </p:txBody>
      </p:sp>
      <p:sp>
        <p:nvSpPr>
          <p:cNvPr id="549" name="Google Shape;549;p49"/>
          <p:cNvSpPr txBox="1">
            <a:spLocks noGrp="1"/>
          </p:cNvSpPr>
          <p:nvPr>
            <p:ph type="subTitle" idx="13"/>
          </p:nvPr>
        </p:nvSpPr>
        <p:spPr>
          <a:xfrm>
            <a:off x="7471312" y="2860975"/>
            <a:ext cx="3470700" cy="5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550" name="Google Shape;550;p49"/>
          <p:cNvSpPr txBox="1">
            <a:spLocks noGrp="1"/>
          </p:cNvSpPr>
          <p:nvPr>
            <p:ph type="body" idx="14"/>
          </p:nvPr>
        </p:nvSpPr>
        <p:spPr>
          <a:xfrm>
            <a:off x="7471300" y="3624875"/>
            <a:ext cx="3470700" cy="5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1pPr>
            <a:lvl2pPr marL="914400" lvl="1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2pPr>
            <a:lvl3pPr marL="1371600" lvl="2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3pPr>
            <a:lvl4pPr marL="1828800" lvl="3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4pPr>
            <a:lvl5pPr marL="2286000" lvl="4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5pPr>
            <a:lvl6pPr marL="2743200" lvl="5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6pPr>
            <a:lvl7pPr marL="3200400" lvl="6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7pPr>
            <a:lvl8pPr marL="3657600" lvl="7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8pPr>
            <a:lvl9pPr marL="4114800" lvl="8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9pPr>
          </a:lstStyle>
          <a:p>
            <a:endParaRPr/>
          </a:p>
        </p:txBody>
      </p:sp>
      <p:sp>
        <p:nvSpPr>
          <p:cNvPr id="551" name="Google Shape;551;p49"/>
          <p:cNvSpPr txBox="1">
            <a:spLocks noGrp="1"/>
          </p:cNvSpPr>
          <p:nvPr>
            <p:ph type="subTitle" idx="15"/>
          </p:nvPr>
        </p:nvSpPr>
        <p:spPr>
          <a:xfrm>
            <a:off x="7471312" y="4674600"/>
            <a:ext cx="3470700" cy="5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552" name="Google Shape;552;p49"/>
          <p:cNvSpPr txBox="1">
            <a:spLocks noGrp="1"/>
          </p:cNvSpPr>
          <p:nvPr>
            <p:ph type="body" idx="16"/>
          </p:nvPr>
        </p:nvSpPr>
        <p:spPr>
          <a:xfrm>
            <a:off x="7471300" y="5438500"/>
            <a:ext cx="3470700" cy="5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1pPr>
            <a:lvl2pPr marL="914400" lvl="1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2pPr>
            <a:lvl3pPr marL="1371600" lvl="2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3pPr>
            <a:lvl4pPr marL="1828800" lvl="3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4pPr>
            <a:lvl5pPr marL="2286000" lvl="4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5pPr>
            <a:lvl6pPr marL="2743200" lvl="5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6pPr>
            <a:lvl7pPr marL="3200400" lvl="6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7pPr>
            <a:lvl8pPr marL="3657600" lvl="7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8pPr>
            <a:lvl9pPr marL="4114800" lvl="8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ur Team 2 2 1">
  <p:cSld name="Our Team 2_2_1">
    <p:bg>
      <p:bgPr>
        <a:solidFill>
          <a:schemeClr val="lt1"/>
        </a:solidFill>
        <a:effectLst/>
      </p:bgPr>
    </p:bg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50"/>
          <p:cNvSpPr/>
          <p:nvPr/>
        </p:nvSpPr>
        <p:spPr>
          <a:xfrm rot="-5400000" flipH="1">
            <a:off x="312589" y="-312600"/>
            <a:ext cx="6858000" cy="7483200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50" tIns="45700" rIns="9145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55" name="Google Shape;555;p50"/>
          <p:cNvSpPr>
            <a:spLocks noGrp="1"/>
          </p:cNvSpPr>
          <p:nvPr>
            <p:ph type="body" idx="1"/>
          </p:nvPr>
        </p:nvSpPr>
        <p:spPr>
          <a:xfrm>
            <a:off x="993147" y="843446"/>
            <a:ext cx="5797500" cy="1540800"/>
          </a:xfrm>
          <a:prstGeom prst="roundRect">
            <a:avLst>
              <a:gd name="adj" fmla="val 11700"/>
            </a:avLst>
          </a:prstGeom>
          <a:solidFill>
            <a:schemeClr val="lt1"/>
          </a:solidFill>
          <a:ln w="9525" cap="flat" cmpd="sng">
            <a:solidFill>
              <a:schemeClr val="lt1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56" name="Google Shape;556;p50"/>
          <p:cNvSpPr>
            <a:spLocks noGrp="1"/>
          </p:cNvSpPr>
          <p:nvPr>
            <p:ph type="body" idx="2"/>
          </p:nvPr>
        </p:nvSpPr>
        <p:spPr>
          <a:xfrm>
            <a:off x="993147" y="2659168"/>
            <a:ext cx="5797500" cy="1540800"/>
          </a:xfrm>
          <a:prstGeom prst="roundRect">
            <a:avLst>
              <a:gd name="adj" fmla="val 11700"/>
            </a:avLst>
          </a:prstGeom>
          <a:solidFill>
            <a:schemeClr val="lt1"/>
          </a:solidFill>
          <a:ln w="9525" cap="flat" cmpd="sng">
            <a:solidFill>
              <a:schemeClr val="lt1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57" name="Google Shape;557;p50"/>
          <p:cNvSpPr txBox="1">
            <a:spLocks noGrp="1"/>
          </p:cNvSpPr>
          <p:nvPr>
            <p:ph type="sldNum" idx="12"/>
          </p:nvPr>
        </p:nvSpPr>
        <p:spPr>
          <a:xfrm>
            <a:off x="299648" y="6410065"/>
            <a:ext cx="3009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558" name="Google Shape;558;p50"/>
          <p:cNvSpPr txBox="1">
            <a:spLocks noGrp="1"/>
          </p:cNvSpPr>
          <p:nvPr>
            <p:ph type="title"/>
          </p:nvPr>
        </p:nvSpPr>
        <p:spPr>
          <a:xfrm>
            <a:off x="8176361" y="1371600"/>
            <a:ext cx="3173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Didact Gothic"/>
              <a:buNone/>
              <a:defRPr sz="60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559" name="Google Shape;559;p50"/>
          <p:cNvSpPr>
            <a:spLocks noGrp="1"/>
          </p:cNvSpPr>
          <p:nvPr>
            <p:ph type="pic" idx="3"/>
          </p:nvPr>
        </p:nvSpPr>
        <p:spPr>
          <a:xfrm>
            <a:off x="5867260" y="1152135"/>
            <a:ext cx="923400" cy="923400"/>
          </a:xfrm>
          <a:prstGeom prst="ellipse">
            <a:avLst/>
          </a:prstGeom>
          <a:solidFill>
            <a:schemeClr val="lt1">
              <a:alpha val="69411"/>
            </a:schemeClr>
          </a:solidFill>
          <a:ln>
            <a:noFill/>
          </a:ln>
        </p:spPr>
      </p:sp>
      <p:sp>
        <p:nvSpPr>
          <p:cNvPr id="560" name="Google Shape;560;p50"/>
          <p:cNvSpPr>
            <a:spLocks noGrp="1"/>
          </p:cNvSpPr>
          <p:nvPr>
            <p:ph type="pic" idx="4"/>
          </p:nvPr>
        </p:nvSpPr>
        <p:spPr>
          <a:xfrm>
            <a:off x="1310185" y="2967857"/>
            <a:ext cx="923400" cy="923400"/>
          </a:xfrm>
          <a:prstGeom prst="ellipse">
            <a:avLst/>
          </a:prstGeom>
          <a:solidFill>
            <a:schemeClr val="lt1">
              <a:alpha val="69411"/>
            </a:schemeClr>
          </a:solidFill>
          <a:ln>
            <a:noFill/>
          </a:ln>
        </p:spPr>
      </p:sp>
      <p:sp>
        <p:nvSpPr>
          <p:cNvPr id="561" name="Google Shape;561;p50"/>
          <p:cNvSpPr>
            <a:spLocks noGrp="1"/>
          </p:cNvSpPr>
          <p:nvPr>
            <p:ph type="body" idx="5"/>
          </p:nvPr>
        </p:nvSpPr>
        <p:spPr>
          <a:xfrm>
            <a:off x="993147" y="4472802"/>
            <a:ext cx="5797500" cy="1540800"/>
          </a:xfrm>
          <a:prstGeom prst="roundRect">
            <a:avLst>
              <a:gd name="adj" fmla="val 11700"/>
            </a:avLst>
          </a:prstGeom>
          <a:solidFill>
            <a:schemeClr val="lt1"/>
          </a:solidFill>
          <a:ln w="9525" cap="flat" cmpd="sng">
            <a:solidFill>
              <a:schemeClr val="lt1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62" name="Google Shape;562;p50"/>
          <p:cNvSpPr>
            <a:spLocks noGrp="1"/>
          </p:cNvSpPr>
          <p:nvPr>
            <p:ph type="pic" idx="6"/>
          </p:nvPr>
        </p:nvSpPr>
        <p:spPr>
          <a:xfrm>
            <a:off x="1310185" y="4781491"/>
            <a:ext cx="923400" cy="923400"/>
          </a:xfrm>
          <a:prstGeom prst="ellipse">
            <a:avLst/>
          </a:prstGeom>
          <a:solidFill>
            <a:schemeClr val="lt1">
              <a:alpha val="69411"/>
            </a:schemeClr>
          </a:solidFill>
          <a:ln>
            <a:noFill/>
          </a:ln>
        </p:spPr>
      </p:sp>
      <p:sp>
        <p:nvSpPr>
          <p:cNvPr id="563" name="Google Shape;563;p50"/>
          <p:cNvSpPr txBox="1"/>
          <p:nvPr/>
        </p:nvSpPr>
        <p:spPr>
          <a:xfrm>
            <a:off x="6919006" y="6430323"/>
            <a:ext cx="49698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fr" sz="7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 information: do not share without written permission from Owkin, Inc.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4" name="Google Shape;564;p50"/>
          <p:cNvSpPr txBox="1">
            <a:spLocks noGrp="1"/>
          </p:cNvSpPr>
          <p:nvPr>
            <p:ph type="subTitle" idx="7"/>
          </p:nvPr>
        </p:nvSpPr>
        <p:spPr>
          <a:xfrm>
            <a:off x="5994825" y="215825"/>
            <a:ext cx="44103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9pPr>
          </a:lstStyle>
          <a:p>
            <a:endParaRPr/>
          </a:p>
        </p:txBody>
      </p:sp>
      <p:sp>
        <p:nvSpPr>
          <p:cNvPr id="565" name="Google Shape;565;p50"/>
          <p:cNvSpPr txBox="1">
            <a:spLocks noGrp="1"/>
          </p:cNvSpPr>
          <p:nvPr>
            <p:ph type="subTitle" idx="8"/>
          </p:nvPr>
        </p:nvSpPr>
        <p:spPr>
          <a:xfrm>
            <a:off x="2914237" y="1045200"/>
            <a:ext cx="3470700" cy="5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566" name="Google Shape;566;p50"/>
          <p:cNvSpPr txBox="1">
            <a:spLocks noGrp="1"/>
          </p:cNvSpPr>
          <p:nvPr>
            <p:ph type="body" idx="9"/>
          </p:nvPr>
        </p:nvSpPr>
        <p:spPr>
          <a:xfrm>
            <a:off x="2914225" y="1809100"/>
            <a:ext cx="3470700" cy="5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1pPr>
            <a:lvl2pPr marL="914400" lvl="1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2pPr>
            <a:lvl3pPr marL="1371600" lvl="2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3pPr>
            <a:lvl4pPr marL="1828800" lvl="3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4pPr>
            <a:lvl5pPr marL="2286000" lvl="4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5pPr>
            <a:lvl6pPr marL="2743200" lvl="5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6pPr>
            <a:lvl7pPr marL="3200400" lvl="6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7pPr>
            <a:lvl8pPr marL="3657600" lvl="7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8pPr>
            <a:lvl9pPr marL="4114800" lvl="8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9pPr>
          </a:lstStyle>
          <a:p>
            <a:endParaRPr/>
          </a:p>
        </p:txBody>
      </p:sp>
      <p:sp>
        <p:nvSpPr>
          <p:cNvPr id="567" name="Google Shape;567;p50"/>
          <p:cNvSpPr txBox="1">
            <a:spLocks noGrp="1"/>
          </p:cNvSpPr>
          <p:nvPr>
            <p:ph type="subTitle" idx="13"/>
          </p:nvPr>
        </p:nvSpPr>
        <p:spPr>
          <a:xfrm>
            <a:off x="2914237" y="2860975"/>
            <a:ext cx="3470700" cy="5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568" name="Google Shape;568;p50"/>
          <p:cNvSpPr txBox="1">
            <a:spLocks noGrp="1"/>
          </p:cNvSpPr>
          <p:nvPr>
            <p:ph type="body" idx="14"/>
          </p:nvPr>
        </p:nvSpPr>
        <p:spPr>
          <a:xfrm>
            <a:off x="2914225" y="3624875"/>
            <a:ext cx="3470700" cy="5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1pPr>
            <a:lvl2pPr marL="914400" lvl="1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2pPr>
            <a:lvl3pPr marL="1371600" lvl="2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3pPr>
            <a:lvl4pPr marL="1828800" lvl="3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4pPr>
            <a:lvl5pPr marL="2286000" lvl="4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5pPr>
            <a:lvl6pPr marL="2743200" lvl="5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6pPr>
            <a:lvl7pPr marL="3200400" lvl="6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7pPr>
            <a:lvl8pPr marL="3657600" lvl="7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8pPr>
            <a:lvl9pPr marL="4114800" lvl="8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9pPr>
          </a:lstStyle>
          <a:p>
            <a:endParaRPr/>
          </a:p>
        </p:txBody>
      </p:sp>
      <p:sp>
        <p:nvSpPr>
          <p:cNvPr id="569" name="Google Shape;569;p50"/>
          <p:cNvSpPr txBox="1">
            <a:spLocks noGrp="1"/>
          </p:cNvSpPr>
          <p:nvPr>
            <p:ph type="subTitle" idx="15"/>
          </p:nvPr>
        </p:nvSpPr>
        <p:spPr>
          <a:xfrm>
            <a:off x="2914237" y="4674600"/>
            <a:ext cx="3470700" cy="5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570" name="Google Shape;570;p50"/>
          <p:cNvSpPr txBox="1">
            <a:spLocks noGrp="1"/>
          </p:cNvSpPr>
          <p:nvPr>
            <p:ph type="body" idx="16"/>
          </p:nvPr>
        </p:nvSpPr>
        <p:spPr>
          <a:xfrm>
            <a:off x="2914225" y="5438500"/>
            <a:ext cx="3470700" cy="5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1pPr>
            <a:lvl2pPr marL="914400" lvl="1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2pPr>
            <a:lvl3pPr marL="1371600" lvl="2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3pPr>
            <a:lvl4pPr marL="1828800" lvl="3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4pPr>
            <a:lvl5pPr marL="2286000" lvl="4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5pPr>
            <a:lvl6pPr marL="2743200" lvl="5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6pPr>
            <a:lvl7pPr marL="3200400" lvl="6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7pPr>
            <a:lvl8pPr marL="3657600" lvl="7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8pPr>
            <a:lvl9pPr marL="4114800" lvl="8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9pPr>
          </a:lstStyle>
          <a:p>
            <a:endParaRPr/>
          </a:p>
        </p:txBody>
      </p:sp>
      <p:grpSp>
        <p:nvGrpSpPr>
          <p:cNvPr id="571" name="Google Shape;571;p50"/>
          <p:cNvGrpSpPr/>
          <p:nvPr/>
        </p:nvGrpSpPr>
        <p:grpSpPr>
          <a:xfrm>
            <a:off x="207708" y="272519"/>
            <a:ext cx="245452" cy="242128"/>
            <a:chOff x="266542" y="6326171"/>
            <a:chExt cx="245428" cy="242128"/>
          </a:xfrm>
        </p:grpSpPr>
        <p:sp>
          <p:nvSpPr>
            <p:cNvPr id="572" name="Google Shape;572;p50"/>
            <p:cNvSpPr/>
            <p:nvPr/>
          </p:nvSpPr>
          <p:spPr>
            <a:xfrm>
              <a:off x="26654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70" y="58"/>
                  </a:moveTo>
                  <a:cubicBezTo>
                    <a:pt x="59" y="69"/>
                    <a:pt x="59" y="69"/>
                    <a:pt x="59" y="69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0" y="12"/>
                    <a:pt x="0" y="7"/>
                    <a:pt x="3" y="4"/>
                  </a:cubicBezTo>
                  <a:cubicBezTo>
                    <a:pt x="7" y="0"/>
                    <a:pt x="12" y="0"/>
                    <a:pt x="15" y="4"/>
                  </a:cubicBezTo>
                  <a:lnTo>
                    <a:pt x="70" y="5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573" name="Google Shape;573;p50"/>
            <p:cNvSpPr/>
            <p:nvPr/>
          </p:nvSpPr>
          <p:spPr>
            <a:xfrm>
              <a:off x="26654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59" y="0"/>
                  </a:moveTo>
                  <a:cubicBezTo>
                    <a:pt x="70" y="11"/>
                    <a:pt x="70" y="11"/>
                    <a:pt x="70" y="11"/>
                  </a:cubicBezTo>
                  <a:cubicBezTo>
                    <a:pt x="15" y="66"/>
                    <a:pt x="15" y="66"/>
                    <a:pt x="15" y="66"/>
                  </a:cubicBezTo>
                  <a:cubicBezTo>
                    <a:pt x="12" y="69"/>
                    <a:pt x="7" y="69"/>
                    <a:pt x="3" y="66"/>
                  </a:cubicBezTo>
                  <a:cubicBezTo>
                    <a:pt x="0" y="63"/>
                    <a:pt x="0" y="57"/>
                    <a:pt x="3" y="54"/>
                  </a:cubicBezTo>
                  <a:lnTo>
                    <a:pt x="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574" name="Google Shape;574;p50"/>
            <p:cNvSpPr/>
            <p:nvPr/>
          </p:nvSpPr>
          <p:spPr>
            <a:xfrm>
              <a:off x="40047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0" y="11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70" y="57"/>
                    <a:pt x="70" y="62"/>
                    <a:pt x="67" y="66"/>
                  </a:cubicBezTo>
                  <a:cubicBezTo>
                    <a:pt x="63" y="69"/>
                    <a:pt x="58" y="69"/>
                    <a:pt x="55" y="66"/>
                  </a:cubicBezTo>
                  <a:lnTo>
                    <a:pt x="0" y="1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575" name="Google Shape;575;p50"/>
            <p:cNvSpPr/>
            <p:nvPr/>
          </p:nvSpPr>
          <p:spPr>
            <a:xfrm>
              <a:off x="40047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11" y="69"/>
                  </a:moveTo>
                  <a:cubicBezTo>
                    <a:pt x="0" y="58"/>
                    <a:pt x="0" y="58"/>
                    <a:pt x="0" y="58"/>
                  </a:cubicBezTo>
                  <a:cubicBezTo>
                    <a:pt x="55" y="3"/>
                    <a:pt x="55" y="3"/>
                    <a:pt x="55" y="3"/>
                  </a:cubicBezTo>
                  <a:cubicBezTo>
                    <a:pt x="58" y="0"/>
                    <a:pt x="63" y="0"/>
                    <a:pt x="67" y="3"/>
                  </a:cubicBezTo>
                  <a:cubicBezTo>
                    <a:pt x="70" y="7"/>
                    <a:pt x="70" y="12"/>
                    <a:pt x="67" y="15"/>
                  </a:cubicBezTo>
                  <a:lnTo>
                    <a:pt x="11" y="6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576" name="Google Shape;576;p50"/>
            <p:cNvSpPr/>
            <p:nvPr/>
          </p:nvSpPr>
          <p:spPr>
            <a:xfrm>
              <a:off x="374741" y="6433050"/>
              <a:ext cx="29029" cy="28369"/>
            </a:xfrm>
            <a:custGeom>
              <a:avLst/>
              <a:gdLst/>
              <a:ahLst/>
              <a:cxnLst/>
              <a:rect l="l" t="t" r="r" b="b"/>
              <a:pathLst>
                <a:path w="18" h="18" extrusionOk="0">
                  <a:moveTo>
                    <a:pt x="15" y="3"/>
                  </a:moveTo>
                  <a:cubicBezTo>
                    <a:pt x="18" y="6"/>
                    <a:pt x="18" y="12"/>
                    <a:pt x="15" y="15"/>
                  </a:cubicBezTo>
                  <a:cubicBezTo>
                    <a:pt x="11" y="18"/>
                    <a:pt x="6" y="18"/>
                    <a:pt x="3" y="15"/>
                  </a:cubicBezTo>
                  <a:cubicBezTo>
                    <a:pt x="0" y="12"/>
                    <a:pt x="0" y="6"/>
                    <a:pt x="3" y="3"/>
                  </a:cubicBezTo>
                  <a:cubicBezTo>
                    <a:pt x="6" y="0"/>
                    <a:pt x="11" y="0"/>
                    <a:pt x="15" y="3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577" name="Google Shape;577;p50"/>
            <p:cNvSpPr/>
            <p:nvPr/>
          </p:nvSpPr>
          <p:spPr>
            <a:xfrm>
              <a:off x="280397" y="6340685"/>
              <a:ext cx="217059" cy="213099"/>
            </a:xfrm>
            <a:custGeom>
              <a:avLst/>
              <a:gdLst/>
              <a:ahLst/>
              <a:cxnLst/>
              <a:rect l="l" t="t" r="r" b="b"/>
              <a:pathLst>
                <a:path w="136" h="134" extrusionOk="0">
                  <a:moveTo>
                    <a:pt x="68" y="16"/>
                  </a:moveTo>
                  <a:cubicBezTo>
                    <a:pt x="40" y="16"/>
                    <a:pt x="17" y="39"/>
                    <a:pt x="17" y="67"/>
                  </a:cubicBezTo>
                  <a:cubicBezTo>
                    <a:pt x="17" y="95"/>
                    <a:pt x="40" y="118"/>
                    <a:pt x="68" y="118"/>
                  </a:cubicBezTo>
                  <a:cubicBezTo>
                    <a:pt x="97" y="118"/>
                    <a:pt x="120" y="95"/>
                    <a:pt x="120" y="67"/>
                  </a:cubicBezTo>
                  <a:cubicBezTo>
                    <a:pt x="120" y="39"/>
                    <a:pt x="97" y="16"/>
                    <a:pt x="68" y="16"/>
                  </a:cubicBezTo>
                  <a:moveTo>
                    <a:pt x="68" y="134"/>
                  </a:moveTo>
                  <a:cubicBezTo>
                    <a:pt x="31" y="134"/>
                    <a:pt x="0" y="104"/>
                    <a:pt x="0" y="67"/>
                  </a:cubicBezTo>
                  <a:cubicBezTo>
                    <a:pt x="0" y="30"/>
                    <a:pt x="31" y="0"/>
                    <a:pt x="68" y="0"/>
                  </a:cubicBezTo>
                  <a:cubicBezTo>
                    <a:pt x="106" y="0"/>
                    <a:pt x="136" y="30"/>
                    <a:pt x="136" y="67"/>
                  </a:cubicBezTo>
                  <a:cubicBezTo>
                    <a:pt x="136" y="104"/>
                    <a:pt x="106" y="134"/>
                    <a:pt x="68" y="134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ur Team 2 1">
  <p:cSld name="Our Team 2_1">
    <p:bg>
      <p:bgPr>
        <a:solidFill>
          <a:schemeClr val="lt1"/>
        </a:solidFill>
        <a:effectLst/>
      </p:bgPr>
    </p:bg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51"/>
          <p:cNvSpPr/>
          <p:nvPr/>
        </p:nvSpPr>
        <p:spPr>
          <a:xfrm rot="-5400000" flipH="1">
            <a:off x="312589" y="-312600"/>
            <a:ext cx="6858000" cy="7483200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50" tIns="45700" rIns="9145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80" name="Google Shape;580;p51"/>
          <p:cNvSpPr>
            <a:spLocks noGrp="1"/>
          </p:cNvSpPr>
          <p:nvPr>
            <p:ph type="body" idx="1"/>
          </p:nvPr>
        </p:nvSpPr>
        <p:spPr>
          <a:xfrm>
            <a:off x="600547" y="843446"/>
            <a:ext cx="5797500" cy="1540800"/>
          </a:xfrm>
          <a:prstGeom prst="roundRect">
            <a:avLst>
              <a:gd name="adj" fmla="val 11700"/>
            </a:avLst>
          </a:prstGeom>
          <a:solidFill>
            <a:schemeClr val="lt1"/>
          </a:solidFill>
          <a:ln w="9525" cap="flat" cmpd="sng">
            <a:solidFill>
              <a:schemeClr val="lt1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81" name="Google Shape;581;p51"/>
          <p:cNvSpPr>
            <a:spLocks noGrp="1"/>
          </p:cNvSpPr>
          <p:nvPr>
            <p:ph type="body" idx="2"/>
          </p:nvPr>
        </p:nvSpPr>
        <p:spPr>
          <a:xfrm>
            <a:off x="600547" y="2659168"/>
            <a:ext cx="5797500" cy="1540800"/>
          </a:xfrm>
          <a:prstGeom prst="roundRect">
            <a:avLst>
              <a:gd name="adj" fmla="val 11700"/>
            </a:avLst>
          </a:prstGeom>
          <a:solidFill>
            <a:schemeClr val="lt1"/>
          </a:solidFill>
          <a:ln w="9525" cap="flat" cmpd="sng">
            <a:solidFill>
              <a:schemeClr val="lt1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grpSp>
        <p:nvGrpSpPr>
          <p:cNvPr id="582" name="Google Shape;582;p51"/>
          <p:cNvGrpSpPr/>
          <p:nvPr/>
        </p:nvGrpSpPr>
        <p:grpSpPr>
          <a:xfrm>
            <a:off x="11648099" y="272519"/>
            <a:ext cx="245452" cy="242128"/>
            <a:chOff x="266542" y="6326171"/>
            <a:chExt cx="245428" cy="242128"/>
          </a:xfrm>
        </p:grpSpPr>
        <p:sp>
          <p:nvSpPr>
            <p:cNvPr id="583" name="Google Shape;583;p51"/>
            <p:cNvSpPr/>
            <p:nvPr/>
          </p:nvSpPr>
          <p:spPr>
            <a:xfrm>
              <a:off x="26654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70" y="58"/>
                  </a:moveTo>
                  <a:cubicBezTo>
                    <a:pt x="59" y="69"/>
                    <a:pt x="59" y="69"/>
                    <a:pt x="59" y="69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0" y="12"/>
                    <a:pt x="0" y="7"/>
                    <a:pt x="3" y="4"/>
                  </a:cubicBezTo>
                  <a:cubicBezTo>
                    <a:pt x="7" y="0"/>
                    <a:pt x="12" y="0"/>
                    <a:pt x="15" y="4"/>
                  </a:cubicBezTo>
                  <a:lnTo>
                    <a:pt x="70" y="5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584" name="Google Shape;584;p51"/>
            <p:cNvSpPr/>
            <p:nvPr/>
          </p:nvSpPr>
          <p:spPr>
            <a:xfrm>
              <a:off x="26654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59" y="0"/>
                  </a:moveTo>
                  <a:cubicBezTo>
                    <a:pt x="70" y="11"/>
                    <a:pt x="70" y="11"/>
                    <a:pt x="70" y="11"/>
                  </a:cubicBezTo>
                  <a:cubicBezTo>
                    <a:pt x="15" y="66"/>
                    <a:pt x="15" y="66"/>
                    <a:pt x="15" y="66"/>
                  </a:cubicBezTo>
                  <a:cubicBezTo>
                    <a:pt x="12" y="69"/>
                    <a:pt x="7" y="69"/>
                    <a:pt x="3" y="66"/>
                  </a:cubicBezTo>
                  <a:cubicBezTo>
                    <a:pt x="0" y="63"/>
                    <a:pt x="0" y="57"/>
                    <a:pt x="3" y="54"/>
                  </a:cubicBezTo>
                  <a:lnTo>
                    <a:pt x="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585" name="Google Shape;585;p51"/>
            <p:cNvSpPr/>
            <p:nvPr/>
          </p:nvSpPr>
          <p:spPr>
            <a:xfrm>
              <a:off x="40047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0" y="11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70" y="57"/>
                    <a:pt x="70" y="62"/>
                    <a:pt x="67" y="66"/>
                  </a:cubicBezTo>
                  <a:cubicBezTo>
                    <a:pt x="63" y="69"/>
                    <a:pt x="58" y="69"/>
                    <a:pt x="55" y="66"/>
                  </a:cubicBezTo>
                  <a:lnTo>
                    <a:pt x="0" y="1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586" name="Google Shape;586;p51"/>
            <p:cNvSpPr/>
            <p:nvPr/>
          </p:nvSpPr>
          <p:spPr>
            <a:xfrm>
              <a:off x="40047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11" y="69"/>
                  </a:moveTo>
                  <a:cubicBezTo>
                    <a:pt x="0" y="58"/>
                    <a:pt x="0" y="58"/>
                    <a:pt x="0" y="58"/>
                  </a:cubicBezTo>
                  <a:cubicBezTo>
                    <a:pt x="55" y="3"/>
                    <a:pt x="55" y="3"/>
                    <a:pt x="55" y="3"/>
                  </a:cubicBezTo>
                  <a:cubicBezTo>
                    <a:pt x="58" y="0"/>
                    <a:pt x="63" y="0"/>
                    <a:pt x="67" y="3"/>
                  </a:cubicBezTo>
                  <a:cubicBezTo>
                    <a:pt x="70" y="7"/>
                    <a:pt x="70" y="12"/>
                    <a:pt x="67" y="15"/>
                  </a:cubicBezTo>
                  <a:lnTo>
                    <a:pt x="11" y="6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587" name="Google Shape;587;p51"/>
            <p:cNvSpPr/>
            <p:nvPr/>
          </p:nvSpPr>
          <p:spPr>
            <a:xfrm>
              <a:off x="374741" y="6433050"/>
              <a:ext cx="29029" cy="28369"/>
            </a:xfrm>
            <a:custGeom>
              <a:avLst/>
              <a:gdLst/>
              <a:ahLst/>
              <a:cxnLst/>
              <a:rect l="l" t="t" r="r" b="b"/>
              <a:pathLst>
                <a:path w="18" h="18" extrusionOk="0">
                  <a:moveTo>
                    <a:pt x="15" y="3"/>
                  </a:moveTo>
                  <a:cubicBezTo>
                    <a:pt x="18" y="6"/>
                    <a:pt x="18" y="12"/>
                    <a:pt x="15" y="15"/>
                  </a:cubicBezTo>
                  <a:cubicBezTo>
                    <a:pt x="11" y="18"/>
                    <a:pt x="6" y="18"/>
                    <a:pt x="3" y="15"/>
                  </a:cubicBezTo>
                  <a:cubicBezTo>
                    <a:pt x="0" y="12"/>
                    <a:pt x="0" y="6"/>
                    <a:pt x="3" y="3"/>
                  </a:cubicBezTo>
                  <a:cubicBezTo>
                    <a:pt x="6" y="0"/>
                    <a:pt x="11" y="0"/>
                    <a:pt x="15" y="3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588" name="Google Shape;588;p51"/>
            <p:cNvSpPr/>
            <p:nvPr/>
          </p:nvSpPr>
          <p:spPr>
            <a:xfrm>
              <a:off x="280397" y="6340685"/>
              <a:ext cx="217059" cy="213099"/>
            </a:xfrm>
            <a:custGeom>
              <a:avLst/>
              <a:gdLst/>
              <a:ahLst/>
              <a:cxnLst/>
              <a:rect l="l" t="t" r="r" b="b"/>
              <a:pathLst>
                <a:path w="136" h="134" extrusionOk="0">
                  <a:moveTo>
                    <a:pt x="68" y="16"/>
                  </a:moveTo>
                  <a:cubicBezTo>
                    <a:pt x="40" y="16"/>
                    <a:pt x="17" y="39"/>
                    <a:pt x="17" y="67"/>
                  </a:cubicBezTo>
                  <a:cubicBezTo>
                    <a:pt x="17" y="95"/>
                    <a:pt x="40" y="118"/>
                    <a:pt x="68" y="118"/>
                  </a:cubicBezTo>
                  <a:cubicBezTo>
                    <a:pt x="97" y="118"/>
                    <a:pt x="120" y="95"/>
                    <a:pt x="120" y="67"/>
                  </a:cubicBezTo>
                  <a:cubicBezTo>
                    <a:pt x="120" y="39"/>
                    <a:pt x="97" y="16"/>
                    <a:pt x="68" y="16"/>
                  </a:cubicBezTo>
                  <a:moveTo>
                    <a:pt x="68" y="134"/>
                  </a:moveTo>
                  <a:cubicBezTo>
                    <a:pt x="31" y="134"/>
                    <a:pt x="0" y="104"/>
                    <a:pt x="0" y="67"/>
                  </a:cubicBezTo>
                  <a:cubicBezTo>
                    <a:pt x="0" y="30"/>
                    <a:pt x="31" y="0"/>
                    <a:pt x="68" y="0"/>
                  </a:cubicBezTo>
                  <a:cubicBezTo>
                    <a:pt x="106" y="0"/>
                    <a:pt x="136" y="30"/>
                    <a:pt x="136" y="67"/>
                  </a:cubicBezTo>
                  <a:cubicBezTo>
                    <a:pt x="136" y="104"/>
                    <a:pt x="106" y="134"/>
                    <a:pt x="68" y="134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589" name="Google Shape;589;p51"/>
          <p:cNvSpPr txBox="1">
            <a:spLocks noGrp="1"/>
          </p:cNvSpPr>
          <p:nvPr>
            <p:ph type="sldNum" idx="12"/>
          </p:nvPr>
        </p:nvSpPr>
        <p:spPr>
          <a:xfrm>
            <a:off x="299648" y="6410065"/>
            <a:ext cx="3009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590" name="Google Shape;590;p51"/>
          <p:cNvSpPr txBox="1">
            <a:spLocks noGrp="1"/>
          </p:cNvSpPr>
          <p:nvPr>
            <p:ph type="title"/>
          </p:nvPr>
        </p:nvSpPr>
        <p:spPr>
          <a:xfrm>
            <a:off x="7817211" y="1371600"/>
            <a:ext cx="3173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Didact Gothic"/>
              <a:buNone/>
              <a:defRPr sz="60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591" name="Google Shape;591;p51"/>
          <p:cNvSpPr>
            <a:spLocks noGrp="1"/>
          </p:cNvSpPr>
          <p:nvPr>
            <p:ph type="pic" idx="3"/>
          </p:nvPr>
        </p:nvSpPr>
        <p:spPr>
          <a:xfrm>
            <a:off x="917585" y="1152135"/>
            <a:ext cx="923400" cy="923400"/>
          </a:xfrm>
          <a:prstGeom prst="ellipse">
            <a:avLst/>
          </a:prstGeom>
          <a:solidFill>
            <a:schemeClr val="lt1">
              <a:alpha val="69411"/>
            </a:schemeClr>
          </a:solidFill>
          <a:ln>
            <a:noFill/>
          </a:ln>
        </p:spPr>
      </p:sp>
      <p:sp>
        <p:nvSpPr>
          <p:cNvPr id="592" name="Google Shape;592;p51"/>
          <p:cNvSpPr>
            <a:spLocks noGrp="1"/>
          </p:cNvSpPr>
          <p:nvPr>
            <p:ph type="pic" idx="4"/>
          </p:nvPr>
        </p:nvSpPr>
        <p:spPr>
          <a:xfrm>
            <a:off x="917585" y="2967857"/>
            <a:ext cx="923400" cy="923400"/>
          </a:xfrm>
          <a:prstGeom prst="ellipse">
            <a:avLst/>
          </a:prstGeom>
          <a:solidFill>
            <a:schemeClr val="lt1">
              <a:alpha val="69411"/>
            </a:schemeClr>
          </a:solidFill>
          <a:ln>
            <a:noFill/>
          </a:ln>
        </p:spPr>
      </p:sp>
      <p:sp>
        <p:nvSpPr>
          <p:cNvPr id="593" name="Google Shape;593;p51"/>
          <p:cNvSpPr>
            <a:spLocks noGrp="1"/>
          </p:cNvSpPr>
          <p:nvPr>
            <p:ph type="body" idx="5"/>
          </p:nvPr>
        </p:nvSpPr>
        <p:spPr>
          <a:xfrm>
            <a:off x="600547" y="4472802"/>
            <a:ext cx="5797500" cy="1540800"/>
          </a:xfrm>
          <a:prstGeom prst="roundRect">
            <a:avLst>
              <a:gd name="adj" fmla="val 11700"/>
            </a:avLst>
          </a:prstGeom>
          <a:solidFill>
            <a:schemeClr val="lt1"/>
          </a:solidFill>
          <a:ln w="9525" cap="flat" cmpd="sng">
            <a:solidFill>
              <a:schemeClr val="lt1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94" name="Google Shape;594;p51"/>
          <p:cNvSpPr>
            <a:spLocks noGrp="1"/>
          </p:cNvSpPr>
          <p:nvPr>
            <p:ph type="pic" idx="6"/>
          </p:nvPr>
        </p:nvSpPr>
        <p:spPr>
          <a:xfrm>
            <a:off x="917585" y="4781491"/>
            <a:ext cx="923400" cy="923400"/>
          </a:xfrm>
          <a:prstGeom prst="ellipse">
            <a:avLst/>
          </a:prstGeom>
          <a:solidFill>
            <a:schemeClr val="lt1">
              <a:alpha val="69411"/>
            </a:schemeClr>
          </a:solidFill>
          <a:ln>
            <a:noFill/>
          </a:ln>
        </p:spPr>
      </p:sp>
      <p:sp>
        <p:nvSpPr>
          <p:cNvPr id="595" name="Google Shape;595;p51"/>
          <p:cNvSpPr txBox="1"/>
          <p:nvPr/>
        </p:nvSpPr>
        <p:spPr>
          <a:xfrm>
            <a:off x="6919006" y="6430323"/>
            <a:ext cx="49698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fr" sz="7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 information: do not share without written permission from Owkin, Inc.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6" name="Google Shape;596;p51"/>
          <p:cNvSpPr txBox="1">
            <a:spLocks noGrp="1"/>
          </p:cNvSpPr>
          <p:nvPr>
            <p:ph type="subTitle" idx="7"/>
          </p:nvPr>
        </p:nvSpPr>
        <p:spPr>
          <a:xfrm>
            <a:off x="299650" y="234950"/>
            <a:ext cx="44103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9pPr>
          </a:lstStyle>
          <a:p>
            <a:endParaRPr/>
          </a:p>
        </p:txBody>
      </p:sp>
      <p:sp>
        <p:nvSpPr>
          <p:cNvPr id="597" name="Google Shape;597;p51"/>
          <p:cNvSpPr txBox="1">
            <a:spLocks noGrp="1"/>
          </p:cNvSpPr>
          <p:nvPr>
            <p:ph type="subTitle" idx="8"/>
          </p:nvPr>
        </p:nvSpPr>
        <p:spPr>
          <a:xfrm>
            <a:off x="2521637" y="1045200"/>
            <a:ext cx="3470700" cy="5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598" name="Google Shape;598;p51"/>
          <p:cNvSpPr txBox="1">
            <a:spLocks noGrp="1"/>
          </p:cNvSpPr>
          <p:nvPr>
            <p:ph type="body" idx="9"/>
          </p:nvPr>
        </p:nvSpPr>
        <p:spPr>
          <a:xfrm>
            <a:off x="2521625" y="1809100"/>
            <a:ext cx="3470700" cy="5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1pPr>
            <a:lvl2pPr marL="914400" lvl="1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2pPr>
            <a:lvl3pPr marL="1371600" lvl="2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3pPr>
            <a:lvl4pPr marL="1828800" lvl="3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4pPr>
            <a:lvl5pPr marL="2286000" lvl="4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5pPr>
            <a:lvl6pPr marL="2743200" lvl="5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6pPr>
            <a:lvl7pPr marL="3200400" lvl="6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7pPr>
            <a:lvl8pPr marL="3657600" lvl="7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8pPr>
            <a:lvl9pPr marL="4114800" lvl="8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9pPr>
          </a:lstStyle>
          <a:p>
            <a:endParaRPr/>
          </a:p>
        </p:txBody>
      </p:sp>
      <p:sp>
        <p:nvSpPr>
          <p:cNvPr id="599" name="Google Shape;599;p51"/>
          <p:cNvSpPr txBox="1">
            <a:spLocks noGrp="1"/>
          </p:cNvSpPr>
          <p:nvPr>
            <p:ph type="subTitle" idx="13"/>
          </p:nvPr>
        </p:nvSpPr>
        <p:spPr>
          <a:xfrm>
            <a:off x="2521637" y="2860975"/>
            <a:ext cx="3470700" cy="5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600" name="Google Shape;600;p51"/>
          <p:cNvSpPr txBox="1">
            <a:spLocks noGrp="1"/>
          </p:cNvSpPr>
          <p:nvPr>
            <p:ph type="body" idx="14"/>
          </p:nvPr>
        </p:nvSpPr>
        <p:spPr>
          <a:xfrm>
            <a:off x="2521625" y="3624875"/>
            <a:ext cx="3470700" cy="5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1pPr>
            <a:lvl2pPr marL="914400" lvl="1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2pPr>
            <a:lvl3pPr marL="1371600" lvl="2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3pPr>
            <a:lvl4pPr marL="1828800" lvl="3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4pPr>
            <a:lvl5pPr marL="2286000" lvl="4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5pPr>
            <a:lvl6pPr marL="2743200" lvl="5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6pPr>
            <a:lvl7pPr marL="3200400" lvl="6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7pPr>
            <a:lvl8pPr marL="3657600" lvl="7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8pPr>
            <a:lvl9pPr marL="4114800" lvl="8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9pPr>
          </a:lstStyle>
          <a:p>
            <a:endParaRPr/>
          </a:p>
        </p:txBody>
      </p:sp>
      <p:sp>
        <p:nvSpPr>
          <p:cNvPr id="601" name="Google Shape;601;p51"/>
          <p:cNvSpPr txBox="1">
            <a:spLocks noGrp="1"/>
          </p:cNvSpPr>
          <p:nvPr>
            <p:ph type="subTitle" idx="15"/>
          </p:nvPr>
        </p:nvSpPr>
        <p:spPr>
          <a:xfrm>
            <a:off x="2521637" y="4674600"/>
            <a:ext cx="3470700" cy="5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602" name="Google Shape;602;p51"/>
          <p:cNvSpPr txBox="1">
            <a:spLocks noGrp="1"/>
          </p:cNvSpPr>
          <p:nvPr>
            <p:ph type="body" idx="16"/>
          </p:nvPr>
        </p:nvSpPr>
        <p:spPr>
          <a:xfrm>
            <a:off x="2521625" y="5438500"/>
            <a:ext cx="3470700" cy="5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1pPr>
            <a:lvl2pPr marL="914400" lvl="1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2pPr>
            <a:lvl3pPr marL="1371600" lvl="2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3pPr>
            <a:lvl4pPr marL="1828800" lvl="3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4pPr>
            <a:lvl5pPr marL="2286000" lvl="4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5pPr>
            <a:lvl6pPr marL="2743200" lvl="5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6pPr>
            <a:lvl7pPr marL="3200400" lvl="6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7pPr>
            <a:lvl8pPr marL="3657600" lvl="7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8pPr>
            <a:lvl9pPr marL="4114800" lvl="8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ur Team 2 1 1">
  <p:cSld name="Our Team 2_1_1">
    <p:bg>
      <p:bgPr>
        <a:solidFill>
          <a:schemeClr val="lt1"/>
        </a:solidFill>
        <a:effectLst/>
      </p:bgPr>
    </p:bg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52"/>
          <p:cNvSpPr/>
          <p:nvPr/>
        </p:nvSpPr>
        <p:spPr>
          <a:xfrm rot="-5400000" flipH="1">
            <a:off x="312589" y="-312600"/>
            <a:ext cx="6858000" cy="7483200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50" tIns="45700" rIns="9145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05" name="Google Shape;605;p52"/>
          <p:cNvSpPr>
            <a:spLocks noGrp="1"/>
          </p:cNvSpPr>
          <p:nvPr>
            <p:ph type="body" idx="1"/>
          </p:nvPr>
        </p:nvSpPr>
        <p:spPr>
          <a:xfrm>
            <a:off x="600547" y="843446"/>
            <a:ext cx="5797500" cy="1540800"/>
          </a:xfrm>
          <a:prstGeom prst="roundRect">
            <a:avLst>
              <a:gd name="adj" fmla="val 11700"/>
            </a:avLst>
          </a:prstGeom>
          <a:solidFill>
            <a:schemeClr val="lt1"/>
          </a:solidFill>
          <a:ln w="9525" cap="flat" cmpd="sng">
            <a:solidFill>
              <a:schemeClr val="lt1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06" name="Google Shape;606;p52"/>
          <p:cNvSpPr>
            <a:spLocks noGrp="1"/>
          </p:cNvSpPr>
          <p:nvPr>
            <p:ph type="body" idx="2"/>
          </p:nvPr>
        </p:nvSpPr>
        <p:spPr>
          <a:xfrm>
            <a:off x="600547" y="2659168"/>
            <a:ext cx="5797500" cy="1540800"/>
          </a:xfrm>
          <a:prstGeom prst="roundRect">
            <a:avLst>
              <a:gd name="adj" fmla="val 11700"/>
            </a:avLst>
          </a:prstGeom>
          <a:solidFill>
            <a:schemeClr val="lt1"/>
          </a:solidFill>
          <a:ln w="9525" cap="flat" cmpd="sng">
            <a:solidFill>
              <a:schemeClr val="lt1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grpSp>
        <p:nvGrpSpPr>
          <p:cNvPr id="607" name="Google Shape;607;p52"/>
          <p:cNvGrpSpPr/>
          <p:nvPr/>
        </p:nvGrpSpPr>
        <p:grpSpPr>
          <a:xfrm>
            <a:off x="11648099" y="272519"/>
            <a:ext cx="245452" cy="242128"/>
            <a:chOff x="266542" y="6326171"/>
            <a:chExt cx="245428" cy="242128"/>
          </a:xfrm>
        </p:grpSpPr>
        <p:sp>
          <p:nvSpPr>
            <p:cNvPr id="608" name="Google Shape;608;p52"/>
            <p:cNvSpPr/>
            <p:nvPr/>
          </p:nvSpPr>
          <p:spPr>
            <a:xfrm>
              <a:off x="26654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70" y="58"/>
                  </a:moveTo>
                  <a:cubicBezTo>
                    <a:pt x="59" y="69"/>
                    <a:pt x="59" y="69"/>
                    <a:pt x="59" y="69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0" y="12"/>
                    <a:pt x="0" y="7"/>
                    <a:pt x="3" y="4"/>
                  </a:cubicBezTo>
                  <a:cubicBezTo>
                    <a:pt x="7" y="0"/>
                    <a:pt x="12" y="0"/>
                    <a:pt x="15" y="4"/>
                  </a:cubicBezTo>
                  <a:lnTo>
                    <a:pt x="70" y="5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609" name="Google Shape;609;p52"/>
            <p:cNvSpPr/>
            <p:nvPr/>
          </p:nvSpPr>
          <p:spPr>
            <a:xfrm>
              <a:off x="26654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59" y="0"/>
                  </a:moveTo>
                  <a:cubicBezTo>
                    <a:pt x="70" y="11"/>
                    <a:pt x="70" y="11"/>
                    <a:pt x="70" y="11"/>
                  </a:cubicBezTo>
                  <a:cubicBezTo>
                    <a:pt x="15" y="66"/>
                    <a:pt x="15" y="66"/>
                    <a:pt x="15" y="66"/>
                  </a:cubicBezTo>
                  <a:cubicBezTo>
                    <a:pt x="12" y="69"/>
                    <a:pt x="7" y="69"/>
                    <a:pt x="3" y="66"/>
                  </a:cubicBezTo>
                  <a:cubicBezTo>
                    <a:pt x="0" y="63"/>
                    <a:pt x="0" y="57"/>
                    <a:pt x="3" y="54"/>
                  </a:cubicBezTo>
                  <a:lnTo>
                    <a:pt x="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610" name="Google Shape;610;p52"/>
            <p:cNvSpPr/>
            <p:nvPr/>
          </p:nvSpPr>
          <p:spPr>
            <a:xfrm>
              <a:off x="40047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0" y="11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70" y="57"/>
                    <a:pt x="70" y="62"/>
                    <a:pt x="67" y="66"/>
                  </a:cubicBezTo>
                  <a:cubicBezTo>
                    <a:pt x="63" y="69"/>
                    <a:pt x="58" y="69"/>
                    <a:pt x="55" y="66"/>
                  </a:cubicBezTo>
                  <a:lnTo>
                    <a:pt x="0" y="1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611" name="Google Shape;611;p52"/>
            <p:cNvSpPr/>
            <p:nvPr/>
          </p:nvSpPr>
          <p:spPr>
            <a:xfrm>
              <a:off x="40047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11" y="69"/>
                  </a:moveTo>
                  <a:cubicBezTo>
                    <a:pt x="0" y="58"/>
                    <a:pt x="0" y="58"/>
                    <a:pt x="0" y="58"/>
                  </a:cubicBezTo>
                  <a:cubicBezTo>
                    <a:pt x="55" y="3"/>
                    <a:pt x="55" y="3"/>
                    <a:pt x="55" y="3"/>
                  </a:cubicBezTo>
                  <a:cubicBezTo>
                    <a:pt x="58" y="0"/>
                    <a:pt x="63" y="0"/>
                    <a:pt x="67" y="3"/>
                  </a:cubicBezTo>
                  <a:cubicBezTo>
                    <a:pt x="70" y="7"/>
                    <a:pt x="70" y="12"/>
                    <a:pt x="67" y="15"/>
                  </a:cubicBezTo>
                  <a:lnTo>
                    <a:pt x="11" y="6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612" name="Google Shape;612;p52"/>
            <p:cNvSpPr/>
            <p:nvPr/>
          </p:nvSpPr>
          <p:spPr>
            <a:xfrm>
              <a:off x="374741" y="6433050"/>
              <a:ext cx="29029" cy="28369"/>
            </a:xfrm>
            <a:custGeom>
              <a:avLst/>
              <a:gdLst/>
              <a:ahLst/>
              <a:cxnLst/>
              <a:rect l="l" t="t" r="r" b="b"/>
              <a:pathLst>
                <a:path w="18" h="18" extrusionOk="0">
                  <a:moveTo>
                    <a:pt x="15" y="3"/>
                  </a:moveTo>
                  <a:cubicBezTo>
                    <a:pt x="18" y="6"/>
                    <a:pt x="18" y="12"/>
                    <a:pt x="15" y="15"/>
                  </a:cubicBezTo>
                  <a:cubicBezTo>
                    <a:pt x="11" y="18"/>
                    <a:pt x="6" y="18"/>
                    <a:pt x="3" y="15"/>
                  </a:cubicBezTo>
                  <a:cubicBezTo>
                    <a:pt x="0" y="12"/>
                    <a:pt x="0" y="6"/>
                    <a:pt x="3" y="3"/>
                  </a:cubicBezTo>
                  <a:cubicBezTo>
                    <a:pt x="6" y="0"/>
                    <a:pt x="11" y="0"/>
                    <a:pt x="15" y="3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613" name="Google Shape;613;p52"/>
            <p:cNvSpPr/>
            <p:nvPr/>
          </p:nvSpPr>
          <p:spPr>
            <a:xfrm>
              <a:off x="280397" y="6340685"/>
              <a:ext cx="217059" cy="213099"/>
            </a:xfrm>
            <a:custGeom>
              <a:avLst/>
              <a:gdLst/>
              <a:ahLst/>
              <a:cxnLst/>
              <a:rect l="l" t="t" r="r" b="b"/>
              <a:pathLst>
                <a:path w="136" h="134" extrusionOk="0">
                  <a:moveTo>
                    <a:pt x="68" y="16"/>
                  </a:moveTo>
                  <a:cubicBezTo>
                    <a:pt x="40" y="16"/>
                    <a:pt x="17" y="39"/>
                    <a:pt x="17" y="67"/>
                  </a:cubicBezTo>
                  <a:cubicBezTo>
                    <a:pt x="17" y="95"/>
                    <a:pt x="40" y="118"/>
                    <a:pt x="68" y="118"/>
                  </a:cubicBezTo>
                  <a:cubicBezTo>
                    <a:pt x="97" y="118"/>
                    <a:pt x="120" y="95"/>
                    <a:pt x="120" y="67"/>
                  </a:cubicBezTo>
                  <a:cubicBezTo>
                    <a:pt x="120" y="39"/>
                    <a:pt x="97" y="16"/>
                    <a:pt x="68" y="16"/>
                  </a:cubicBezTo>
                  <a:moveTo>
                    <a:pt x="68" y="134"/>
                  </a:moveTo>
                  <a:cubicBezTo>
                    <a:pt x="31" y="134"/>
                    <a:pt x="0" y="104"/>
                    <a:pt x="0" y="67"/>
                  </a:cubicBezTo>
                  <a:cubicBezTo>
                    <a:pt x="0" y="30"/>
                    <a:pt x="31" y="0"/>
                    <a:pt x="68" y="0"/>
                  </a:cubicBezTo>
                  <a:cubicBezTo>
                    <a:pt x="106" y="0"/>
                    <a:pt x="136" y="30"/>
                    <a:pt x="136" y="67"/>
                  </a:cubicBezTo>
                  <a:cubicBezTo>
                    <a:pt x="136" y="104"/>
                    <a:pt x="106" y="134"/>
                    <a:pt x="68" y="134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614" name="Google Shape;614;p52"/>
          <p:cNvSpPr txBox="1">
            <a:spLocks noGrp="1"/>
          </p:cNvSpPr>
          <p:nvPr>
            <p:ph type="sldNum" idx="12"/>
          </p:nvPr>
        </p:nvSpPr>
        <p:spPr>
          <a:xfrm>
            <a:off x="299648" y="6410065"/>
            <a:ext cx="3009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615" name="Google Shape;615;p52"/>
          <p:cNvSpPr txBox="1">
            <a:spLocks noGrp="1"/>
          </p:cNvSpPr>
          <p:nvPr>
            <p:ph type="title"/>
          </p:nvPr>
        </p:nvSpPr>
        <p:spPr>
          <a:xfrm>
            <a:off x="7817211" y="1371600"/>
            <a:ext cx="3173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Didact Gothic"/>
              <a:buNone/>
              <a:defRPr sz="60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616" name="Google Shape;616;p52"/>
          <p:cNvSpPr>
            <a:spLocks noGrp="1"/>
          </p:cNvSpPr>
          <p:nvPr>
            <p:ph type="pic" idx="3"/>
          </p:nvPr>
        </p:nvSpPr>
        <p:spPr>
          <a:xfrm>
            <a:off x="917585" y="1152135"/>
            <a:ext cx="923400" cy="923400"/>
          </a:xfrm>
          <a:prstGeom prst="ellipse">
            <a:avLst/>
          </a:prstGeom>
          <a:solidFill>
            <a:schemeClr val="lt1">
              <a:alpha val="69411"/>
            </a:schemeClr>
          </a:solidFill>
          <a:ln>
            <a:noFill/>
          </a:ln>
        </p:spPr>
      </p:sp>
      <p:sp>
        <p:nvSpPr>
          <p:cNvPr id="617" name="Google Shape;617;p52"/>
          <p:cNvSpPr>
            <a:spLocks noGrp="1"/>
          </p:cNvSpPr>
          <p:nvPr>
            <p:ph type="pic" idx="4"/>
          </p:nvPr>
        </p:nvSpPr>
        <p:spPr>
          <a:xfrm>
            <a:off x="917585" y="2967857"/>
            <a:ext cx="923400" cy="923400"/>
          </a:xfrm>
          <a:prstGeom prst="ellipse">
            <a:avLst/>
          </a:prstGeom>
          <a:solidFill>
            <a:schemeClr val="lt1">
              <a:alpha val="69411"/>
            </a:schemeClr>
          </a:solidFill>
          <a:ln>
            <a:noFill/>
          </a:ln>
        </p:spPr>
      </p:sp>
      <p:sp>
        <p:nvSpPr>
          <p:cNvPr id="618" name="Google Shape;618;p52"/>
          <p:cNvSpPr>
            <a:spLocks noGrp="1"/>
          </p:cNvSpPr>
          <p:nvPr>
            <p:ph type="body" idx="5"/>
          </p:nvPr>
        </p:nvSpPr>
        <p:spPr>
          <a:xfrm>
            <a:off x="600547" y="4472802"/>
            <a:ext cx="5797500" cy="1540800"/>
          </a:xfrm>
          <a:prstGeom prst="roundRect">
            <a:avLst>
              <a:gd name="adj" fmla="val 11700"/>
            </a:avLst>
          </a:prstGeom>
          <a:solidFill>
            <a:schemeClr val="lt1"/>
          </a:solidFill>
          <a:ln w="9525" cap="flat" cmpd="sng">
            <a:solidFill>
              <a:schemeClr val="lt1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19" name="Google Shape;619;p52"/>
          <p:cNvSpPr>
            <a:spLocks noGrp="1"/>
          </p:cNvSpPr>
          <p:nvPr>
            <p:ph type="pic" idx="6"/>
          </p:nvPr>
        </p:nvSpPr>
        <p:spPr>
          <a:xfrm>
            <a:off x="917585" y="4781491"/>
            <a:ext cx="923400" cy="923400"/>
          </a:xfrm>
          <a:prstGeom prst="ellipse">
            <a:avLst/>
          </a:prstGeom>
          <a:solidFill>
            <a:schemeClr val="lt1">
              <a:alpha val="69411"/>
            </a:schemeClr>
          </a:solidFill>
          <a:ln>
            <a:noFill/>
          </a:ln>
        </p:spPr>
      </p:sp>
      <p:sp>
        <p:nvSpPr>
          <p:cNvPr id="620" name="Google Shape;620;p52"/>
          <p:cNvSpPr txBox="1"/>
          <p:nvPr/>
        </p:nvSpPr>
        <p:spPr>
          <a:xfrm>
            <a:off x="6919006" y="6430323"/>
            <a:ext cx="49698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fr" sz="7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 information: do not share without written permission from Owkin, Inc.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1" name="Google Shape;621;p52"/>
          <p:cNvSpPr txBox="1">
            <a:spLocks noGrp="1"/>
          </p:cNvSpPr>
          <p:nvPr>
            <p:ph type="subTitle" idx="7"/>
          </p:nvPr>
        </p:nvSpPr>
        <p:spPr>
          <a:xfrm>
            <a:off x="299650" y="234950"/>
            <a:ext cx="44103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9pPr>
          </a:lstStyle>
          <a:p>
            <a:endParaRPr/>
          </a:p>
        </p:txBody>
      </p:sp>
      <p:sp>
        <p:nvSpPr>
          <p:cNvPr id="622" name="Google Shape;622;p52"/>
          <p:cNvSpPr txBox="1">
            <a:spLocks noGrp="1"/>
          </p:cNvSpPr>
          <p:nvPr>
            <p:ph type="subTitle" idx="8"/>
          </p:nvPr>
        </p:nvSpPr>
        <p:spPr>
          <a:xfrm>
            <a:off x="2521637" y="1045200"/>
            <a:ext cx="3470700" cy="5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623" name="Google Shape;623;p52"/>
          <p:cNvSpPr txBox="1">
            <a:spLocks noGrp="1"/>
          </p:cNvSpPr>
          <p:nvPr>
            <p:ph type="body" idx="9"/>
          </p:nvPr>
        </p:nvSpPr>
        <p:spPr>
          <a:xfrm>
            <a:off x="2521625" y="1809100"/>
            <a:ext cx="3470700" cy="5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1pPr>
            <a:lvl2pPr marL="914400" lvl="1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2pPr>
            <a:lvl3pPr marL="1371600" lvl="2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3pPr>
            <a:lvl4pPr marL="1828800" lvl="3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4pPr>
            <a:lvl5pPr marL="2286000" lvl="4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5pPr>
            <a:lvl6pPr marL="2743200" lvl="5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6pPr>
            <a:lvl7pPr marL="3200400" lvl="6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7pPr>
            <a:lvl8pPr marL="3657600" lvl="7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8pPr>
            <a:lvl9pPr marL="4114800" lvl="8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9pPr>
          </a:lstStyle>
          <a:p>
            <a:endParaRPr/>
          </a:p>
        </p:txBody>
      </p:sp>
      <p:sp>
        <p:nvSpPr>
          <p:cNvPr id="624" name="Google Shape;624;p52"/>
          <p:cNvSpPr txBox="1">
            <a:spLocks noGrp="1"/>
          </p:cNvSpPr>
          <p:nvPr>
            <p:ph type="subTitle" idx="13"/>
          </p:nvPr>
        </p:nvSpPr>
        <p:spPr>
          <a:xfrm>
            <a:off x="2521637" y="2860975"/>
            <a:ext cx="3470700" cy="5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625" name="Google Shape;625;p52"/>
          <p:cNvSpPr txBox="1">
            <a:spLocks noGrp="1"/>
          </p:cNvSpPr>
          <p:nvPr>
            <p:ph type="body" idx="14"/>
          </p:nvPr>
        </p:nvSpPr>
        <p:spPr>
          <a:xfrm>
            <a:off x="2521625" y="3624875"/>
            <a:ext cx="3470700" cy="5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1pPr>
            <a:lvl2pPr marL="914400" lvl="1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2pPr>
            <a:lvl3pPr marL="1371600" lvl="2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3pPr>
            <a:lvl4pPr marL="1828800" lvl="3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4pPr>
            <a:lvl5pPr marL="2286000" lvl="4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5pPr>
            <a:lvl6pPr marL="2743200" lvl="5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6pPr>
            <a:lvl7pPr marL="3200400" lvl="6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7pPr>
            <a:lvl8pPr marL="3657600" lvl="7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8pPr>
            <a:lvl9pPr marL="4114800" lvl="8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9pPr>
          </a:lstStyle>
          <a:p>
            <a:endParaRPr/>
          </a:p>
        </p:txBody>
      </p:sp>
      <p:sp>
        <p:nvSpPr>
          <p:cNvPr id="626" name="Google Shape;626;p52"/>
          <p:cNvSpPr txBox="1">
            <a:spLocks noGrp="1"/>
          </p:cNvSpPr>
          <p:nvPr>
            <p:ph type="subTitle" idx="15"/>
          </p:nvPr>
        </p:nvSpPr>
        <p:spPr>
          <a:xfrm>
            <a:off x="2521637" y="4674600"/>
            <a:ext cx="3470700" cy="5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627" name="Google Shape;627;p52"/>
          <p:cNvSpPr txBox="1">
            <a:spLocks noGrp="1"/>
          </p:cNvSpPr>
          <p:nvPr>
            <p:ph type="body" idx="16"/>
          </p:nvPr>
        </p:nvSpPr>
        <p:spPr>
          <a:xfrm>
            <a:off x="2521625" y="5438500"/>
            <a:ext cx="3470700" cy="5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1pPr>
            <a:lvl2pPr marL="914400" lvl="1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2pPr>
            <a:lvl3pPr marL="1371600" lvl="2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3pPr>
            <a:lvl4pPr marL="1828800" lvl="3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4pPr>
            <a:lvl5pPr marL="2286000" lvl="4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5pPr>
            <a:lvl6pPr marL="2743200" lvl="5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6pPr>
            <a:lvl7pPr marL="3200400" lvl="6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7pPr>
            <a:lvl8pPr marL="3657600" lvl="7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8pPr>
            <a:lvl9pPr marL="4114800" lvl="8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ur Team 3">
  <p:cSld name="Our Team 3">
    <p:bg>
      <p:bgPr>
        <a:solidFill>
          <a:schemeClr val="lt1"/>
        </a:solidFill>
        <a:effectLst/>
      </p:bgPr>
    </p:bg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53"/>
          <p:cNvSpPr/>
          <p:nvPr/>
        </p:nvSpPr>
        <p:spPr>
          <a:xfrm rot="-5400000" flipH="1">
            <a:off x="5022664" y="-312600"/>
            <a:ext cx="6858000" cy="7483200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50" tIns="45700" rIns="9145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30" name="Google Shape;630;p53"/>
          <p:cNvSpPr>
            <a:spLocks noGrp="1"/>
          </p:cNvSpPr>
          <p:nvPr>
            <p:ph type="body" idx="1"/>
          </p:nvPr>
        </p:nvSpPr>
        <p:spPr>
          <a:xfrm>
            <a:off x="8583498" y="843445"/>
            <a:ext cx="2764200" cy="2449200"/>
          </a:xfrm>
          <a:prstGeom prst="roundRect">
            <a:avLst>
              <a:gd name="adj" fmla="val 7300"/>
            </a:avLst>
          </a:prstGeom>
          <a:solidFill>
            <a:schemeClr val="lt1"/>
          </a:solidFill>
          <a:ln w="9525" cap="flat" cmpd="sng">
            <a:solidFill>
              <a:schemeClr val="lt1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31" name="Google Shape;631;p53"/>
          <p:cNvSpPr>
            <a:spLocks noGrp="1"/>
          </p:cNvSpPr>
          <p:nvPr>
            <p:ph type="body" idx="2"/>
          </p:nvPr>
        </p:nvSpPr>
        <p:spPr>
          <a:xfrm>
            <a:off x="8583498" y="3563476"/>
            <a:ext cx="2764200" cy="2449200"/>
          </a:xfrm>
          <a:prstGeom prst="roundRect">
            <a:avLst>
              <a:gd name="adj" fmla="val 7300"/>
            </a:avLst>
          </a:prstGeom>
          <a:solidFill>
            <a:schemeClr val="lt1"/>
          </a:solidFill>
          <a:ln w="9525" cap="flat" cmpd="sng">
            <a:solidFill>
              <a:schemeClr val="lt1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32" name="Google Shape;632;p53"/>
          <p:cNvSpPr>
            <a:spLocks noGrp="1"/>
          </p:cNvSpPr>
          <p:nvPr>
            <p:ph type="body" idx="3"/>
          </p:nvPr>
        </p:nvSpPr>
        <p:spPr>
          <a:xfrm>
            <a:off x="5550222" y="843445"/>
            <a:ext cx="2764200" cy="2449200"/>
          </a:xfrm>
          <a:prstGeom prst="roundRect">
            <a:avLst>
              <a:gd name="adj" fmla="val 7300"/>
            </a:avLst>
          </a:prstGeom>
          <a:solidFill>
            <a:schemeClr val="lt1"/>
          </a:solidFill>
          <a:ln w="9525" cap="flat" cmpd="sng">
            <a:solidFill>
              <a:schemeClr val="lt1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33" name="Google Shape;633;p53"/>
          <p:cNvSpPr>
            <a:spLocks noGrp="1"/>
          </p:cNvSpPr>
          <p:nvPr>
            <p:ph type="body" idx="4"/>
          </p:nvPr>
        </p:nvSpPr>
        <p:spPr>
          <a:xfrm>
            <a:off x="5550222" y="3563476"/>
            <a:ext cx="2764200" cy="2449200"/>
          </a:xfrm>
          <a:prstGeom prst="roundRect">
            <a:avLst>
              <a:gd name="adj" fmla="val 7300"/>
            </a:avLst>
          </a:prstGeom>
          <a:solidFill>
            <a:schemeClr val="lt1"/>
          </a:solidFill>
          <a:ln w="9525" cap="flat" cmpd="sng">
            <a:solidFill>
              <a:schemeClr val="lt1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grpSp>
        <p:nvGrpSpPr>
          <p:cNvPr id="634" name="Google Shape;634;p53"/>
          <p:cNvGrpSpPr/>
          <p:nvPr/>
        </p:nvGrpSpPr>
        <p:grpSpPr>
          <a:xfrm>
            <a:off x="11648099" y="272519"/>
            <a:ext cx="245452" cy="242128"/>
            <a:chOff x="266542" y="6326171"/>
            <a:chExt cx="245428" cy="242128"/>
          </a:xfrm>
        </p:grpSpPr>
        <p:sp>
          <p:nvSpPr>
            <p:cNvPr id="635" name="Google Shape;635;p53"/>
            <p:cNvSpPr/>
            <p:nvPr/>
          </p:nvSpPr>
          <p:spPr>
            <a:xfrm>
              <a:off x="26654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70" y="58"/>
                  </a:moveTo>
                  <a:cubicBezTo>
                    <a:pt x="59" y="69"/>
                    <a:pt x="59" y="69"/>
                    <a:pt x="59" y="69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0" y="12"/>
                    <a:pt x="0" y="7"/>
                    <a:pt x="3" y="4"/>
                  </a:cubicBezTo>
                  <a:cubicBezTo>
                    <a:pt x="7" y="0"/>
                    <a:pt x="12" y="0"/>
                    <a:pt x="15" y="4"/>
                  </a:cubicBezTo>
                  <a:lnTo>
                    <a:pt x="70" y="5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636" name="Google Shape;636;p53"/>
            <p:cNvSpPr/>
            <p:nvPr/>
          </p:nvSpPr>
          <p:spPr>
            <a:xfrm>
              <a:off x="26654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59" y="0"/>
                  </a:moveTo>
                  <a:cubicBezTo>
                    <a:pt x="70" y="11"/>
                    <a:pt x="70" y="11"/>
                    <a:pt x="70" y="11"/>
                  </a:cubicBezTo>
                  <a:cubicBezTo>
                    <a:pt x="15" y="66"/>
                    <a:pt x="15" y="66"/>
                    <a:pt x="15" y="66"/>
                  </a:cubicBezTo>
                  <a:cubicBezTo>
                    <a:pt x="12" y="69"/>
                    <a:pt x="7" y="69"/>
                    <a:pt x="3" y="66"/>
                  </a:cubicBezTo>
                  <a:cubicBezTo>
                    <a:pt x="0" y="63"/>
                    <a:pt x="0" y="57"/>
                    <a:pt x="3" y="54"/>
                  </a:cubicBezTo>
                  <a:lnTo>
                    <a:pt x="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637" name="Google Shape;637;p53"/>
            <p:cNvSpPr/>
            <p:nvPr/>
          </p:nvSpPr>
          <p:spPr>
            <a:xfrm>
              <a:off x="40047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0" y="11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70" y="57"/>
                    <a:pt x="70" y="62"/>
                    <a:pt x="67" y="66"/>
                  </a:cubicBezTo>
                  <a:cubicBezTo>
                    <a:pt x="63" y="69"/>
                    <a:pt x="58" y="69"/>
                    <a:pt x="55" y="66"/>
                  </a:cubicBezTo>
                  <a:lnTo>
                    <a:pt x="0" y="1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638" name="Google Shape;638;p53"/>
            <p:cNvSpPr/>
            <p:nvPr/>
          </p:nvSpPr>
          <p:spPr>
            <a:xfrm>
              <a:off x="40047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11" y="69"/>
                  </a:moveTo>
                  <a:cubicBezTo>
                    <a:pt x="0" y="58"/>
                    <a:pt x="0" y="58"/>
                    <a:pt x="0" y="58"/>
                  </a:cubicBezTo>
                  <a:cubicBezTo>
                    <a:pt x="55" y="3"/>
                    <a:pt x="55" y="3"/>
                    <a:pt x="55" y="3"/>
                  </a:cubicBezTo>
                  <a:cubicBezTo>
                    <a:pt x="58" y="0"/>
                    <a:pt x="63" y="0"/>
                    <a:pt x="67" y="3"/>
                  </a:cubicBezTo>
                  <a:cubicBezTo>
                    <a:pt x="70" y="7"/>
                    <a:pt x="70" y="12"/>
                    <a:pt x="67" y="15"/>
                  </a:cubicBezTo>
                  <a:lnTo>
                    <a:pt x="11" y="6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639" name="Google Shape;639;p53"/>
            <p:cNvSpPr/>
            <p:nvPr/>
          </p:nvSpPr>
          <p:spPr>
            <a:xfrm>
              <a:off x="374741" y="6433050"/>
              <a:ext cx="29029" cy="28369"/>
            </a:xfrm>
            <a:custGeom>
              <a:avLst/>
              <a:gdLst/>
              <a:ahLst/>
              <a:cxnLst/>
              <a:rect l="l" t="t" r="r" b="b"/>
              <a:pathLst>
                <a:path w="18" h="18" extrusionOk="0">
                  <a:moveTo>
                    <a:pt x="15" y="3"/>
                  </a:moveTo>
                  <a:cubicBezTo>
                    <a:pt x="18" y="6"/>
                    <a:pt x="18" y="12"/>
                    <a:pt x="15" y="15"/>
                  </a:cubicBezTo>
                  <a:cubicBezTo>
                    <a:pt x="11" y="18"/>
                    <a:pt x="6" y="18"/>
                    <a:pt x="3" y="15"/>
                  </a:cubicBezTo>
                  <a:cubicBezTo>
                    <a:pt x="0" y="12"/>
                    <a:pt x="0" y="6"/>
                    <a:pt x="3" y="3"/>
                  </a:cubicBezTo>
                  <a:cubicBezTo>
                    <a:pt x="6" y="0"/>
                    <a:pt x="11" y="0"/>
                    <a:pt x="15" y="3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640" name="Google Shape;640;p53"/>
            <p:cNvSpPr/>
            <p:nvPr/>
          </p:nvSpPr>
          <p:spPr>
            <a:xfrm>
              <a:off x="280397" y="6340685"/>
              <a:ext cx="217059" cy="213099"/>
            </a:xfrm>
            <a:custGeom>
              <a:avLst/>
              <a:gdLst/>
              <a:ahLst/>
              <a:cxnLst/>
              <a:rect l="l" t="t" r="r" b="b"/>
              <a:pathLst>
                <a:path w="136" h="134" extrusionOk="0">
                  <a:moveTo>
                    <a:pt x="68" y="16"/>
                  </a:moveTo>
                  <a:cubicBezTo>
                    <a:pt x="40" y="16"/>
                    <a:pt x="17" y="39"/>
                    <a:pt x="17" y="67"/>
                  </a:cubicBezTo>
                  <a:cubicBezTo>
                    <a:pt x="17" y="95"/>
                    <a:pt x="40" y="118"/>
                    <a:pt x="68" y="118"/>
                  </a:cubicBezTo>
                  <a:cubicBezTo>
                    <a:pt x="97" y="118"/>
                    <a:pt x="120" y="95"/>
                    <a:pt x="120" y="67"/>
                  </a:cubicBezTo>
                  <a:cubicBezTo>
                    <a:pt x="120" y="39"/>
                    <a:pt x="97" y="16"/>
                    <a:pt x="68" y="16"/>
                  </a:cubicBezTo>
                  <a:moveTo>
                    <a:pt x="68" y="134"/>
                  </a:moveTo>
                  <a:cubicBezTo>
                    <a:pt x="31" y="134"/>
                    <a:pt x="0" y="104"/>
                    <a:pt x="0" y="67"/>
                  </a:cubicBezTo>
                  <a:cubicBezTo>
                    <a:pt x="0" y="30"/>
                    <a:pt x="31" y="0"/>
                    <a:pt x="68" y="0"/>
                  </a:cubicBezTo>
                  <a:cubicBezTo>
                    <a:pt x="106" y="0"/>
                    <a:pt x="136" y="30"/>
                    <a:pt x="136" y="67"/>
                  </a:cubicBezTo>
                  <a:cubicBezTo>
                    <a:pt x="136" y="104"/>
                    <a:pt x="106" y="134"/>
                    <a:pt x="68" y="134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641" name="Google Shape;641;p53"/>
          <p:cNvSpPr txBox="1">
            <a:spLocks noGrp="1"/>
          </p:cNvSpPr>
          <p:nvPr>
            <p:ph type="sldNum" idx="12"/>
          </p:nvPr>
        </p:nvSpPr>
        <p:spPr>
          <a:xfrm>
            <a:off x="299648" y="6410065"/>
            <a:ext cx="3009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642" name="Google Shape;642;p53"/>
          <p:cNvSpPr txBox="1">
            <a:spLocks noGrp="1"/>
          </p:cNvSpPr>
          <p:nvPr>
            <p:ph type="title"/>
          </p:nvPr>
        </p:nvSpPr>
        <p:spPr>
          <a:xfrm>
            <a:off x="964661" y="1371600"/>
            <a:ext cx="3173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Didact Gothic"/>
              <a:buNone/>
              <a:defRPr sz="60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643" name="Google Shape;643;p53"/>
          <p:cNvSpPr>
            <a:spLocks noGrp="1"/>
          </p:cNvSpPr>
          <p:nvPr>
            <p:ph type="pic" idx="5"/>
          </p:nvPr>
        </p:nvSpPr>
        <p:spPr>
          <a:xfrm>
            <a:off x="5910417" y="1204695"/>
            <a:ext cx="924000" cy="924000"/>
          </a:xfrm>
          <a:prstGeom prst="ellipse">
            <a:avLst/>
          </a:prstGeom>
          <a:solidFill>
            <a:schemeClr val="lt1">
              <a:alpha val="69411"/>
            </a:schemeClr>
          </a:solidFill>
          <a:ln>
            <a:noFill/>
          </a:ln>
        </p:spPr>
      </p:sp>
      <p:sp>
        <p:nvSpPr>
          <p:cNvPr id="644" name="Google Shape;644;p53"/>
          <p:cNvSpPr>
            <a:spLocks noGrp="1"/>
          </p:cNvSpPr>
          <p:nvPr>
            <p:ph type="pic" idx="6"/>
          </p:nvPr>
        </p:nvSpPr>
        <p:spPr>
          <a:xfrm>
            <a:off x="5910417" y="3930990"/>
            <a:ext cx="924000" cy="924000"/>
          </a:xfrm>
          <a:prstGeom prst="ellipse">
            <a:avLst/>
          </a:prstGeom>
          <a:solidFill>
            <a:schemeClr val="lt1">
              <a:alpha val="69411"/>
            </a:schemeClr>
          </a:solidFill>
          <a:ln>
            <a:noFill/>
          </a:ln>
        </p:spPr>
      </p:sp>
      <p:sp>
        <p:nvSpPr>
          <p:cNvPr id="645" name="Google Shape;645;p53"/>
          <p:cNvSpPr>
            <a:spLocks noGrp="1"/>
          </p:cNvSpPr>
          <p:nvPr>
            <p:ph type="pic" idx="7"/>
          </p:nvPr>
        </p:nvSpPr>
        <p:spPr>
          <a:xfrm>
            <a:off x="8953681" y="1204695"/>
            <a:ext cx="924000" cy="924000"/>
          </a:xfrm>
          <a:prstGeom prst="ellipse">
            <a:avLst/>
          </a:prstGeom>
          <a:solidFill>
            <a:schemeClr val="lt1">
              <a:alpha val="69411"/>
            </a:schemeClr>
          </a:solidFill>
          <a:ln>
            <a:noFill/>
          </a:ln>
        </p:spPr>
      </p:sp>
      <p:sp>
        <p:nvSpPr>
          <p:cNvPr id="646" name="Google Shape;646;p53"/>
          <p:cNvSpPr>
            <a:spLocks noGrp="1"/>
          </p:cNvSpPr>
          <p:nvPr>
            <p:ph type="pic" idx="8"/>
          </p:nvPr>
        </p:nvSpPr>
        <p:spPr>
          <a:xfrm>
            <a:off x="8953681" y="3930990"/>
            <a:ext cx="924000" cy="924000"/>
          </a:xfrm>
          <a:prstGeom prst="ellipse">
            <a:avLst/>
          </a:prstGeom>
          <a:solidFill>
            <a:schemeClr val="lt1">
              <a:alpha val="69411"/>
            </a:schemeClr>
          </a:solidFill>
          <a:ln>
            <a:noFill/>
          </a:ln>
        </p:spPr>
      </p:sp>
      <p:sp>
        <p:nvSpPr>
          <p:cNvPr id="647" name="Google Shape;647;p53"/>
          <p:cNvSpPr txBox="1"/>
          <p:nvPr/>
        </p:nvSpPr>
        <p:spPr>
          <a:xfrm>
            <a:off x="6919006" y="6430323"/>
            <a:ext cx="49698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fr" sz="7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 information: do not share without written permission from Owkin, Inc.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8" name="Google Shape;648;p53"/>
          <p:cNvSpPr txBox="1">
            <a:spLocks noGrp="1"/>
          </p:cNvSpPr>
          <p:nvPr>
            <p:ph type="subTitle" idx="9"/>
          </p:nvPr>
        </p:nvSpPr>
        <p:spPr>
          <a:xfrm>
            <a:off x="299650" y="234950"/>
            <a:ext cx="44103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9pPr>
          </a:lstStyle>
          <a:p>
            <a:endParaRPr/>
          </a:p>
        </p:txBody>
      </p:sp>
      <p:sp>
        <p:nvSpPr>
          <p:cNvPr id="649" name="Google Shape;649;p53"/>
          <p:cNvSpPr txBox="1">
            <a:spLocks noGrp="1"/>
          </p:cNvSpPr>
          <p:nvPr>
            <p:ph type="subTitle" idx="13"/>
          </p:nvPr>
        </p:nvSpPr>
        <p:spPr>
          <a:xfrm>
            <a:off x="5910425" y="2290725"/>
            <a:ext cx="2071200" cy="4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900"/>
              <a:buFont typeface="Didact Gothic"/>
              <a:buNone/>
              <a:defRPr sz="1900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idact Gothic"/>
              <a:buNone/>
              <a:defRPr sz="2200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idact Gothic"/>
              <a:buNone/>
              <a:defRPr sz="2200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idact Gothic"/>
              <a:buNone/>
              <a:defRPr sz="2200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idact Gothic"/>
              <a:buNone/>
              <a:defRPr sz="2200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idact Gothic"/>
              <a:buNone/>
              <a:defRPr sz="2200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idact Gothic"/>
              <a:buNone/>
              <a:defRPr sz="2200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idact Gothic"/>
              <a:buNone/>
              <a:defRPr sz="2200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idact Gothic"/>
              <a:buNone/>
              <a:defRPr sz="2200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650" name="Google Shape;650;p53"/>
          <p:cNvSpPr txBox="1">
            <a:spLocks noGrp="1"/>
          </p:cNvSpPr>
          <p:nvPr>
            <p:ph type="body" idx="14"/>
          </p:nvPr>
        </p:nvSpPr>
        <p:spPr>
          <a:xfrm>
            <a:off x="5910425" y="2829925"/>
            <a:ext cx="2071200" cy="3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  <p:sp>
        <p:nvSpPr>
          <p:cNvPr id="651" name="Google Shape;651;p53"/>
          <p:cNvSpPr txBox="1">
            <a:spLocks noGrp="1"/>
          </p:cNvSpPr>
          <p:nvPr>
            <p:ph type="subTitle" idx="15"/>
          </p:nvPr>
        </p:nvSpPr>
        <p:spPr>
          <a:xfrm>
            <a:off x="5910425" y="5010875"/>
            <a:ext cx="2071200" cy="4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900"/>
              <a:buFont typeface="Didact Gothic"/>
              <a:buNone/>
              <a:defRPr sz="1900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idact Gothic"/>
              <a:buNone/>
              <a:defRPr sz="2200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idact Gothic"/>
              <a:buNone/>
              <a:defRPr sz="2200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idact Gothic"/>
              <a:buNone/>
              <a:defRPr sz="2200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idact Gothic"/>
              <a:buNone/>
              <a:defRPr sz="2200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idact Gothic"/>
              <a:buNone/>
              <a:defRPr sz="2200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idact Gothic"/>
              <a:buNone/>
              <a:defRPr sz="2200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idact Gothic"/>
              <a:buNone/>
              <a:defRPr sz="2200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idact Gothic"/>
              <a:buNone/>
              <a:defRPr sz="2200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652" name="Google Shape;652;p53"/>
          <p:cNvSpPr txBox="1">
            <a:spLocks noGrp="1"/>
          </p:cNvSpPr>
          <p:nvPr>
            <p:ph type="body" idx="16"/>
          </p:nvPr>
        </p:nvSpPr>
        <p:spPr>
          <a:xfrm>
            <a:off x="5910425" y="5550075"/>
            <a:ext cx="2071200" cy="3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  <p:sp>
        <p:nvSpPr>
          <p:cNvPr id="653" name="Google Shape;653;p53"/>
          <p:cNvSpPr txBox="1">
            <a:spLocks noGrp="1"/>
          </p:cNvSpPr>
          <p:nvPr>
            <p:ph type="subTitle" idx="17"/>
          </p:nvPr>
        </p:nvSpPr>
        <p:spPr>
          <a:xfrm>
            <a:off x="8953675" y="2290725"/>
            <a:ext cx="2071200" cy="4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900"/>
              <a:buFont typeface="Didact Gothic"/>
              <a:buNone/>
              <a:defRPr sz="1900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idact Gothic"/>
              <a:buNone/>
              <a:defRPr sz="2200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idact Gothic"/>
              <a:buNone/>
              <a:defRPr sz="2200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idact Gothic"/>
              <a:buNone/>
              <a:defRPr sz="2200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idact Gothic"/>
              <a:buNone/>
              <a:defRPr sz="2200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idact Gothic"/>
              <a:buNone/>
              <a:defRPr sz="2200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idact Gothic"/>
              <a:buNone/>
              <a:defRPr sz="2200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idact Gothic"/>
              <a:buNone/>
              <a:defRPr sz="2200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idact Gothic"/>
              <a:buNone/>
              <a:defRPr sz="2200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654" name="Google Shape;654;p53"/>
          <p:cNvSpPr txBox="1">
            <a:spLocks noGrp="1"/>
          </p:cNvSpPr>
          <p:nvPr>
            <p:ph type="body" idx="18"/>
          </p:nvPr>
        </p:nvSpPr>
        <p:spPr>
          <a:xfrm>
            <a:off x="8953675" y="2829925"/>
            <a:ext cx="2071200" cy="3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  <p:sp>
        <p:nvSpPr>
          <p:cNvPr id="655" name="Google Shape;655;p53"/>
          <p:cNvSpPr txBox="1">
            <a:spLocks noGrp="1"/>
          </p:cNvSpPr>
          <p:nvPr>
            <p:ph type="subTitle" idx="19"/>
          </p:nvPr>
        </p:nvSpPr>
        <p:spPr>
          <a:xfrm>
            <a:off x="8953675" y="5010875"/>
            <a:ext cx="2071200" cy="4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900"/>
              <a:buFont typeface="Didact Gothic"/>
              <a:buNone/>
              <a:defRPr sz="1900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idact Gothic"/>
              <a:buNone/>
              <a:defRPr sz="2200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idact Gothic"/>
              <a:buNone/>
              <a:defRPr sz="2200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idact Gothic"/>
              <a:buNone/>
              <a:defRPr sz="2200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idact Gothic"/>
              <a:buNone/>
              <a:defRPr sz="2200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idact Gothic"/>
              <a:buNone/>
              <a:defRPr sz="2200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idact Gothic"/>
              <a:buNone/>
              <a:defRPr sz="2200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idact Gothic"/>
              <a:buNone/>
              <a:defRPr sz="2200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idact Gothic"/>
              <a:buNone/>
              <a:defRPr sz="2200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656" name="Google Shape;656;p53"/>
          <p:cNvSpPr txBox="1">
            <a:spLocks noGrp="1"/>
          </p:cNvSpPr>
          <p:nvPr>
            <p:ph type="body" idx="20"/>
          </p:nvPr>
        </p:nvSpPr>
        <p:spPr>
          <a:xfrm>
            <a:off x="8953675" y="5550075"/>
            <a:ext cx="2071200" cy="3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ur Team 4">
  <p:cSld name="Our Team 4">
    <p:bg>
      <p:bgPr>
        <a:solidFill>
          <a:schemeClr val="lt1"/>
        </a:solidFill>
        <a:effectLst/>
      </p:bgPr>
    </p:bg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54"/>
          <p:cNvSpPr/>
          <p:nvPr/>
        </p:nvSpPr>
        <p:spPr>
          <a:xfrm rot="-5400000" flipH="1">
            <a:off x="5022664" y="-312600"/>
            <a:ext cx="6858000" cy="7483200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50" tIns="45700" rIns="9145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59" name="Google Shape;659;p54"/>
          <p:cNvSpPr>
            <a:spLocks noGrp="1"/>
          </p:cNvSpPr>
          <p:nvPr>
            <p:ph type="body" idx="1"/>
          </p:nvPr>
        </p:nvSpPr>
        <p:spPr>
          <a:xfrm>
            <a:off x="8583498" y="843445"/>
            <a:ext cx="2764200" cy="1540800"/>
          </a:xfrm>
          <a:prstGeom prst="roundRect">
            <a:avLst>
              <a:gd name="adj" fmla="val 11300"/>
            </a:avLst>
          </a:prstGeom>
          <a:solidFill>
            <a:schemeClr val="lt1"/>
          </a:solidFill>
          <a:ln w="9525" cap="flat" cmpd="sng">
            <a:solidFill>
              <a:schemeClr val="lt1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60" name="Google Shape;660;p54"/>
          <p:cNvSpPr>
            <a:spLocks noGrp="1"/>
          </p:cNvSpPr>
          <p:nvPr>
            <p:ph type="body" idx="2"/>
          </p:nvPr>
        </p:nvSpPr>
        <p:spPr>
          <a:xfrm>
            <a:off x="8583498" y="2659168"/>
            <a:ext cx="2764200" cy="1540800"/>
          </a:xfrm>
          <a:prstGeom prst="roundRect">
            <a:avLst>
              <a:gd name="adj" fmla="val 11300"/>
            </a:avLst>
          </a:prstGeom>
          <a:solidFill>
            <a:schemeClr val="lt1"/>
          </a:solidFill>
          <a:ln w="9525" cap="flat" cmpd="sng">
            <a:solidFill>
              <a:schemeClr val="lt1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61" name="Google Shape;661;p54"/>
          <p:cNvSpPr>
            <a:spLocks noGrp="1"/>
          </p:cNvSpPr>
          <p:nvPr>
            <p:ph type="body" idx="3"/>
          </p:nvPr>
        </p:nvSpPr>
        <p:spPr>
          <a:xfrm>
            <a:off x="5550222" y="843445"/>
            <a:ext cx="2764200" cy="1540800"/>
          </a:xfrm>
          <a:prstGeom prst="roundRect">
            <a:avLst>
              <a:gd name="adj" fmla="val 11300"/>
            </a:avLst>
          </a:prstGeom>
          <a:solidFill>
            <a:schemeClr val="lt1"/>
          </a:solidFill>
          <a:ln w="9525" cap="flat" cmpd="sng">
            <a:solidFill>
              <a:schemeClr val="lt1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62" name="Google Shape;662;p54"/>
          <p:cNvSpPr>
            <a:spLocks noGrp="1"/>
          </p:cNvSpPr>
          <p:nvPr>
            <p:ph type="body" idx="4"/>
          </p:nvPr>
        </p:nvSpPr>
        <p:spPr>
          <a:xfrm>
            <a:off x="5550222" y="2659168"/>
            <a:ext cx="2764200" cy="1540800"/>
          </a:xfrm>
          <a:prstGeom prst="roundRect">
            <a:avLst>
              <a:gd name="adj" fmla="val 11300"/>
            </a:avLst>
          </a:prstGeom>
          <a:solidFill>
            <a:schemeClr val="lt1"/>
          </a:solidFill>
          <a:ln w="9525" cap="flat" cmpd="sng">
            <a:solidFill>
              <a:schemeClr val="lt1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grpSp>
        <p:nvGrpSpPr>
          <p:cNvPr id="663" name="Google Shape;663;p54"/>
          <p:cNvGrpSpPr/>
          <p:nvPr/>
        </p:nvGrpSpPr>
        <p:grpSpPr>
          <a:xfrm>
            <a:off x="11648099" y="272519"/>
            <a:ext cx="245452" cy="242128"/>
            <a:chOff x="266542" y="6326171"/>
            <a:chExt cx="245428" cy="242128"/>
          </a:xfrm>
        </p:grpSpPr>
        <p:sp>
          <p:nvSpPr>
            <p:cNvPr id="664" name="Google Shape;664;p54"/>
            <p:cNvSpPr/>
            <p:nvPr/>
          </p:nvSpPr>
          <p:spPr>
            <a:xfrm>
              <a:off x="26654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70" y="58"/>
                  </a:moveTo>
                  <a:cubicBezTo>
                    <a:pt x="59" y="69"/>
                    <a:pt x="59" y="69"/>
                    <a:pt x="59" y="69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0" y="12"/>
                    <a:pt x="0" y="7"/>
                    <a:pt x="3" y="4"/>
                  </a:cubicBezTo>
                  <a:cubicBezTo>
                    <a:pt x="7" y="0"/>
                    <a:pt x="12" y="0"/>
                    <a:pt x="15" y="4"/>
                  </a:cubicBezTo>
                  <a:lnTo>
                    <a:pt x="70" y="5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665" name="Google Shape;665;p54"/>
            <p:cNvSpPr/>
            <p:nvPr/>
          </p:nvSpPr>
          <p:spPr>
            <a:xfrm>
              <a:off x="26654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59" y="0"/>
                  </a:moveTo>
                  <a:cubicBezTo>
                    <a:pt x="70" y="11"/>
                    <a:pt x="70" y="11"/>
                    <a:pt x="70" y="11"/>
                  </a:cubicBezTo>
                  <a:cubicBezTo>
                    <a:pt x="15" y="66"/>
                    <a:pt x="15" y="66"/>
                    <a:pt x="15" y="66"/>
                  </a:cubicBezTo>
                  <a:cubicBezTo>
                    <a:pt x="12" y="69"/>
                    <a:pt x="7" y="69"/>
                    <a:pt x="3" y="66"/>
                  </a:cubicBezTo>
                  <a:cubicBezTo>
                    <a:pt x="0" y="63"/>
                    <a:pt x="0" y="57"/>
                    <a:pt x="3" y="54"/>
                  </a:cubicBezTo>
                  <a:lnTo>
                    <a:pt x="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666" name="Google Shape;666;p54"/>
            <p:cNvSpPr/>
            <p:nvPr/>
          </p:nvSpPr>
          <p:spPr>
            <a:xfrm>
              <a:off x="40047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0" y="11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70" y="57"/>
                    <a:pt x="70" y="62"/>
                    <a:pt x="67" y="66"/>
                  </a:cubicBezTo>
                  <a:cubicBezTo>
                    <a:pt x="63" y="69"/>
                    <a:pt x="58" y="69"/>
                    <a:pt x="55" y="66"/>
                  </a:cubicBezTo>
                  <a:lnTo>
                    <a:pt x="0" y="1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667" name="Google Shape;667;p54"/>
            <p:cNvSpPr/>
            <p:nvPr/>
          </p:nvSpPr>
          <p:spPr>
            <a:xfrm>
              <a:off x="40047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11" y="69"/>
                  </a:moveTo>
                  <a:cubicBezTo>
                    <a:pt x="0" y="58"/>
                    <a:pt x="0" y="58"/>
                    <a:pt x="0" y="58"/>
                  </a:cubicBezTo>
                  <a:cubicBezTo>
                    <a:pt x="55" y="3"/>
                    <a:pt x="55" y="3"/>
                    <a:pt x="55" y="3"/>
                  </a:cubicBezTo>
                  <a:cubicBezTo>
                    <a:pt x="58" y="0"/>
                    <a:pt x="63" y="0"/>
                    <a:pt x="67" y="3"/>
                  </a:cubicBezTo>
                  <a:cubicBezTo>
                    <a:pt x="70" y="7"/>
                    <a:pt x="70" y="12"/>
                    <a:pt x="67" y="15"/>
                  </a:cubicBezTo>
                  <a:lnTo>
                    <a:pt x="11" y="6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668" name="Google Shape;668;p54"/>
            <p:cNvSpPr/>
            <p:nvPr/>
          </p:nvSpPr>
          <p:spPr>
            <a:xfrm>
              <a:off x="374741" y="6433050"/>
              <a:ext cx="29029" cy="28369"/>
            </a:xfrm>
            <a:custGeom>
              <a:avLst/>
              <a:gdLst/>
              <a:ahLst/>
              <a:cxnLst/>
              <a:rect l="l" t="t" r="r" b="b"/>
              <a:pathLst>
                <a:path w="18" h="18" extrusionOk="0">
                  <a:moveTo>
                    <a:pt x="15" y="3"/>
                  </a:moveTo>
                  <a:cubicBezTo>
                    <a:pt x="18" y="6"/>
                    <a:pt x="18" y="12"/>
                    <a:pt x="15" y="15"/>
                  </a:cubicBezTo>
                  <a:cubicBezTo>
                    <a:pt x="11" y="18"/>
                    <a:pt x="6" y="18"/>
                    <a:pt x="3" y="15"/>
                  </a:cubicBezTo>
                  <a:cubicBezTo>
                    <a:pt x="0" y="12"/>
                    <a:pt x="0" y="6"/>
                    <a:pt x="3" y="3"/>
                  </a:cubicBezTo>
                  <a:cubicBezTo>
                    <a:pt x="6" y="0"/>
                    <a:pt x="11" y="0"/>
                    <a:pt x="15" y="3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669" name="Google Shape;669;p54"/>
            <p:cNvSpPr/>
            <p:nvPr/>
          </p:nvSpPr>
          <p:spPr>
            <a:xfrm>
              <a:off x="280397" y="6340685"/>
              <a:ext cx="217059" cy="213099"/>
            </a:xfrm>
            <a:custGeom>
              <a:avLst/>
              <a:gdLst/>
              <a:ahLst/>
              <a:cxnLst/>
              <a:rect l="l" t="t" r="r" b="b"/>
              <a:pathLst>
                <a:path w="136" h="134" extrusionOk="0">
                  <a:moveTo>
                    <a:pt x="68" y="16"/>
                  </a:moveTo>
                  <a:cubicBezTo>
                    <a:pt x="40" y="16"/>
                    <a:pt x="17" y="39"/>
                    <a:pt x="17" y="67"/>
                  </a:cubicBezTo>
                  <a:cubicBezTo>
                    <a:pt x="17" y="95"/>
                    <a:pt x="40" y="118"/>
                    <a:pt x="68" y="118"/>
                  </a:cubicBezTo>
                  <a:cubicBezTo>
                    <a:pt x="97" y="118"/>
                    <a:pt x="120" y="95"/>
                    <a:pt x="120" y="67"/>
                  </a:cubicBezTo>
                  <a:cubicBezTo>
                    <a:pt x="120" y="39"/>
                    <a:pt x="97" y="16"/>
                    <a:pt x="68" y="16"/>
                  </a:cubicBezTo>
                  <a:moveTo>
                    <a:pt x="68" y="134"/>
                  </a:moveTo>
                  <a:cubicBezTo>
                    <a:pt x="31" y="134"/>
                    <a:pt x="0" y="104"/>
                    <a:pt x="0" y="67"/>
                  </a:cubicBezTo>
                  <a:cubicBezTo>
                    <a:pt x="0" y="30"/>
                    <a:pt x="31" y="0"/>
                    <a:pt x="68" y="0"/>
                  </a:cubicBezTo>
                  <a:cubicBezTo>
                    <a:pt x="106" y="0"/>
                    <a:pt x="136" y="30"/>
                    <a:pt x="136" y="67"/>
                  </a:cubicBezTo>
                  <a:cubicBezTo>
                    <a:pt x="136" y="104"/>
                    <a:pt x="106" y="134"/>
                    <a:pt x="68" y="134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670" name="Google Shape;670;p54"/>
          <p:cNvSpPr txBox="1">
            <a:spLocks noGrp="1"/>
          </p:cNvSpPr>
          <p:nvPr>
            <p:ph type="sldNum" idx="12"/>
          </p:nvPr>
        </p:nvSpPr>
        <p:spPr>
          <a:xfrm>
            <a:off x="299648" y="6410065"/>
            <a:ext cx="3009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671" name="Google Shape;671;p54"/>
          <p:cNvSpPr txBox="1">
            <a:spLocks noGrp="1"/>
          </p:cNvSpPr>
          <p:nvPr>
            <p:ph type="title"/>
          </p:nvPr>
        </p:nvSpPr>
        <p:spPr>
          <a:xfrm>
            <a:off x="964661" y="1371600"/>
            <a:ext cx="3173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Didact Gothic"/>
              <a:buNone/>
              <a:defRPr sz="60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672" name="Google Shape;672;p54"/>
          <p:cNvSpPr>
            <a:spLocks noGrp="1"/>
          </p:cNvSpPr>
          <p:nvPr>
            <p:ph type="pic" idx="5"/>
          </p:nvPr>
        </p:nvSpPr>
        <p:spPr>
          <a:xfrm>
            <a:off x="5801108" y="1242674"/>
            <a:ext cx="742500" cy="742500"/>
          </a:xfrm>
          <a:prstGeom prst="ellipse">
            <a:avLst/>
          </a:prstGeom>
          <a:solidFill>
            <a:schemeClr val="lt1">
              <a:alpha val="69411"/>
            </a:schemeClr>
          </a:solidFill>
          <a:ln>
            <a:noFill/>
          </a:ln>
        </p:spPr>
      </p:sp>
      <p:sp>
        <p:nvSpPr>
          <p:cNvPr id="673" name="Google Shape;673;p54"/>
          <p:cNvSpPr>
            <a:spLocks noGrp="1"/>
          </p:cNvSpPr>
          <p:nvPr>
            <p:ph type="pic" idx="6"/>
          </p:nvPr>
        </p:nvSpPr>
        <p:spPr>
          <a:xfrm>
            <a:off x="8844372" y="1242674"/>
            <a:ext cx="742500" cy="742500"/>
          </a:xfrm>
          <a:prstGeom prst="ellipse">
            <a:avLst/>
          </a:prstGeom>
          <a:solidFill>
            <a:schemeClr val="lt1">
              <a:alpha val="69411"/>
            </a:schemeClr>
          </a:solidFill>
          <a:ln>
            <a:noFill/>
          </a:ln>
        </p:spPr>
      </p:sp>
      <p:sp>
        <p:nvSpPr>
          <p:cNvPr id="674" name="Google Shape;674;p54"/>
          <p:cNvSpPr>
            <a:spLocks noGrp="1"/>
          </p:cNvSpPr>
          <p:nvPr>
            <p:ph type="pic" idx="7"/>
          </p:nvPr>
        </p:nvSpPr>
        <p:spPr>
          <a:xfrm>
            <a:off x="5801108" y="3057772"/>
            <a:ext cx="742500" cy="742500"/>
          </a:xfrm>
          <a:prstGeom prst="ellipse">
            <a:avLst/>
          </a:prstGeom>
          <a:solidFill>
            <a:schemeClr val="lt1">
              <a:alpha val="69411"/>
            </a:schemeClr>
          </a:solidFill>
          <a:ln>
            <a:noFill/>
          </a:ln>
        </p:spPr>
      </p:sp>
      <p:sp>
        <p:nvSpPr>
          <p:cNvPr id="675" name="Google Shape;675;p54"/>
          <p:cNvSpPr>
            <a:spLocks noGrp="1"/>
          </p:cNvSpPr>
          <p:nvPr>
            <p:ph type="pic" idx="8"/>
          </p:nvPr>
        </p:nvSpPr>
        <p:spPr>
          <a:xfrm>
            <a:off x="8844372" y="3057772"/>
            <a:ext cx="742500" cy="742500"/>
          </a:xfrm>
          <a:prstGeom prst="ellipse">
            <a:avLst/>
          </a:prstGeom>
          <a:solidFill>
            <a:schemeClr val="lt1">
              <a:alpha val="69411"/>
            </a:schemeClr>
          </a:solidFill>
          <a:ln>
            <a:noFill/>
          </a:ln>
        </p:spPr>
      </p:sp>
      <p:sp>
        <p:nvSpPr>
          <p:cNvPr id="676" name="Google Shape;676;p54"/>
          <p:cNvSpPr>
            <a:spLocks noGrp="1"/>
          </p:cNvSpPr>
          <p:nvPr>
            <p:ph type="body" idx="9"/>
          </p:nvPr>
        </p:nvSpPr>
        <p:spPr>
          <a:xfrm>
            <a:off x="8583498" y="4473644"/>
            <a:ext cx="2764200" cy="1540800"/>
          </a:xfrm>
          <a:prstGeom prst="roundRect">
            <a:avLst>
              <a:gd name="adj" fmla="val 11300"/>
            </a:avLst>
          </a:prstGeom>
          <a:solidFill>
            <a:schemeClr val="lt1"/>
          </a:solidFill>
          <a:ln w="9525" cap="flat" cmpd="sng">
            <a:solidFill>
              <a:schemeClr val="lt1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77" name="Google Shape;677;p54"/>
          <p:cNvSpPr>
            <a:spLocks noGrp="1"/>
          </p:cNvSpPr>
          <p:nvPr>
            <p:ph type="body" idx="13"/>
          </p:nvPr>
        </p:nvSpPr>
        <p:spPr>
          <a:xfrm>
            <a:off x="5550222" y="4473644"/>
            <a:ext cx="2764200" cy="1540800"/>
          </a:xfrm>
          <a:prstGeom prst="roundRect">
            <a:avLst>
              <a:gd name="adj" fmla="val 11300"/>
            </a:avLst>
          </a:prstGeom>
          <a:solidFill>
            <a:schemeClr val="lt1"/>
          </a:solidFill>
          <a:ln w="9525" cap="flat" cmpd="sng">
            <a:solidFill>
              <a:schemeClr val="lt1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78" name="Google Shape;678;p54"/>
          <p:cNvSpPr>
            <a:spLocks noGrp="1"/>
          </p:cNvSpPr>
          <p:nvPr>
            <p:ph type="pic" idx="14"/>
          </p:nvPr>
        </p:nvSpPr>
        <p:spPr>
          <a:xfrm>
            <a:off x="5801108" y="4872248"/>
            <a:ext cx="742500" cy="742500"/>
          </a:xfrm>
          <a:prstGeom prst="ellipse">
            <a:avLst/>
          </a:prstGeom>
          <a:solidFill>
            <a:schemeClr val="lt1">
              <a:alpha val="69411"/>
            </a:schemeClr>
          </a:solidFill>
          <a:ln>
            <a:noFill/>
          </a:ln>
        </p:spPr>
      </p:sp>
      <p:sp>
        <p:nvSpPr>
          <p:cNvPr id="679" name="Google Shape;679;p54"/>
          <p:cNvSpPr>
            <a:spLocks noGrp="1"/>
          </p:cNvSpPr>
          <p:nvPr>
            <p:ph type="pic" idx="15"/>
          </p:nvPr>
        </p:nvSpPr>
        <p:spPr>
          <a:xfrm>
            <a:off x="8844372" y="4872248"/>
            <a:ext cx="742500" cy="742500"/>
          </a:xfrm>
          <a:prstGeom prst="ellipse">
            <a:avLst/>
          </a:prstGeom>
          <a:solidFill>
            <a:schemeClr val="lt1">
              <a:alpha val="69411"/>
            </a:schemeClr>
          </a:solidFill>
          <a:ln>
            <a:noFill/>
          </a:ln>
        </p:spPr>
      </p:sp>
      <p:sp>
        <p:nvSpPr>
          <p:cNvPr id="680" name="Google Shape;680;p54"/>
          <p:cNvSpPr txBox="1"/>
          <p:nvPr/>
        </p:nvSpPr>
        <p:spPr>
          <a:xfrm>
            <a:off x="6919006" y="6430323"/>
            <a:ext cx="49698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fr" sz="7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 information: do not share without written permission from Owkin, Inc.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1" name="Google Shape;681;p54"/>
          <p:cNvSpPr txBox="1">
            <a:spLocks noGrp="1"/>
          </p:cNvSpPr>
          <p:nvPr>
            <p:ph type="subTitle" idx="16"/>
          </p:nvPr>
        </p:nvSpPr>
        <p:spPr>
          <a:xfrm>
            <a:off x="299650" y="234950"/>
            <a:ext cx="44103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9pPr>
          </a:lstStyle>
          <a:p>
            <a:endParaRPr/>
          </a:p>
        </p:txBody>
      </p:sp>
      <p:sp>
        <p:nvSpPr>
          <p:cNvPr id="682" name="Google Shape;682;p54"/>
          <p:cNvSpPr txBox="1">
            <a:spLocks noGrp="1"/>
          </p:cNvSpPr>
          <p:nvPr>
            <p:ph type="subTitle" idx="17"/>
          </p:nvPr>
        </p:nvSpPr>
        <p:spPr>
          <a:xfrm>
            <a:off x="6788925" y="1324625"/>
            <a:ext cx="1319700" cy="4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900"/>
              <a:buFont typeface="Didact Gothic"/>
              <a:buNone/>
              <a:defRPr sz="1900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idact Gothic"/>
              <a:buNone/>
              <a:defRPr sz="2200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idact Gothic"/>
              <a:buNone/>
              <a:defRPr sz="2200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idact Gothic"/>
              <a:buNone/>
              <a:defRPr sz="2200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idact Gothic"/>
              <a:buNone/>
              <a:defRPr sz="2200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idact Gothic"/>
              <a:buNone/>
              <a:defRPr sz="2200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idact Gothic"/>
              <a:buNone/>
              <a:defRPr sz="2200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idact Gothic"/>
              <a:buNone/>
              <a:defRPr sz="2200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idact Gothic"/>
              <a:buNone/>
              <a:defRPr sz="2200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683" name="Google Shape;683;p54"/>
          <p:cNvSpPr txBox="1">
            <a:spLocks noGrp="1"/>
          </p:cNvSpPr>
          <p:nvPr>
            <p:ph type="body" idx="18"/>
          </p:nvPr>
        </p:nvSpPr>
        <p:spPr>
          <a:xfrm>
            <a:off x="6788925" y="1863825"/>
            <a:ext cx="1319700" cy="4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  <p:sp>
        <p:nvSpPr>
          <p:cNvPr id="684" name="Google Shape;684;p54"/>
          <p:cNvSpPr txBox="1">
            <a:spLocks noGrp="1"/>
          </p:cNvSpPr>
          <p:nvPr>
            <p:ph type="subTitle" idx="19"/>
          </p:nvPr>
        </p:nvSpPr>
        <p:spPr>
          <a:xfrm>
            <a:off x="9832175" y="1324625"/>
            <a:ext cx="1319700" cy="4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900"/>
              <a:buFont typeface="Didact Gothic"/>
              <a:buNone/>
              <a:defRPr sz="1900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idact Gothic"/>
              <a:buNone/>
              <a:defRPr sz="2200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idact Gothic"/>
              <a:buNone/>
              <a:defRPr sz="2200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idact Gothic"/>
              <a:buNone/>
              <a:defRPr sz="2200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idact Gothic"/>
              <a:buNone/>
              <a:defRPr sz="2200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idact Gothic"/>
              <a:buNone/>
              <a:defRPr sz="2200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idact Gothic"/>
              <a:buNone/>
              <a:defRPr sz="2200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idact Gothic"/>
              <a:buNone/>
              <a:defRPr sz="2200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idact Gothic"/>
              <a:buNone/>
              <a:defRPr sz="2200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685" name="Google Shape;685;p54"/>
          <p:cNvSpPr txBox="1">
            <a:spLocks noGrp="1"/>
          </p:cNvSpPr>
          <p:nvPr>
            <p:ph type="body" idx="20"/>
          </p:nvPr>
        </p:nvSpPr>
        <p:spPr>
          <a:xfrm>
            <a:off x="9832175" y="1863825"/>
            <a:ext cx="1319700" cy="4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  <p:sp>
        <p:nvSpPr>
          <p:cNvPr id="686" name="Google Shape;686;p54"/>
          <p:cNvSpPr txBox="1">
            <a:spLocks noGrp="1"/>
          </p:cNvSpPr>
          <p:nvPr>
            <p:ph type="subTitle" idx="21"/>
          </p:nvPr>
        </p:nvSpPr>
        <p:spPr>
          <a:xfrm>
            <a:off x="6788925" y="3140275"/>
            <a:ext cx="1319700" cy="4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900"/>
              <a:buFont typeface="Didact Gothic"/>
              <a:buNone/>
              <a:defRPr sz="1900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idact Gothic"/>
              <a:buNone/>
              <a:defRPr sz="2200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idact Gothic"/>
              <a:buNone/>
              <a:defRPr sz="2200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idact Gothic"/>
              <a:buNone/>
              <a:defRPr sz="2200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idact Gothic"/>
              <a:buNone/>
              <a:defRPr sz="2200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idact Gothic"/>
              <a:buNone/>
              <a:defRPr sz="2200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idact Gothic"/>
              <a:buNone/>
              <a:defRPr sz="2200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idact Gothic"/>
              <a:buNone/>
              <a:defRPr sz="2200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idact Gothic"/>
              <a:buNone/>
              <a:defRPr sz="2200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687" name="Google Shape;687;p54"/>
          <p:cNvSpPr txBox="1">
            <a:spLocks noGrp="1"/>
          </p:cNvSpPr>
          <p:nvPr>
            <p:ph type="body" idx="22"/>
          </p:nvPr>
        </p:nvSpPr>
        <p:spPr>
          <a:xfrm>
            <a:off x="6788925" y="3679475"/>
            <a:ext cx="1319700" cy="4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  <p:sp>
        <p:nvSpPr>
          <p:cNvPr id="688" name="Google Shape;688;p54"/>
          <p:cNvSpPr txBox="1">
            <a:spLocks noGrp="1"/>
          </p:cNvSpPr>
          <p:nvPr>
            <p:ph type="subTitle" idx="23"/>
          </p:nvPr>
        </p:nvSpPr>
        <p:spPr>
          <a:xfrm>
            <a:off x="9832175" y="3140275"/>
            <a:ext cx="1319700" cy="4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900"/>
              <a:buFont typeface="Didact Gothic"/>
              <a:buNone/>
              <a:defRPr sz="1900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idact Gothic"/>
              <a:buNone/>
              <a:defRPr sz="2200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idact Gothic"/>
              <a:buNone/>
              <a:defRPr sz="2200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idact Gothic"/>
              <a:buNone/>
              <a:defRPr sz="2200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idact Gothic"/>
              <a:buNone/>
              <a:defRPr sz="2200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idact Gothic"/>
              <a:buNone/>
              <a:defRPr sz="2200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idact Gothic"/>
              <a:buNone/>
              <a:defRPr sz="2200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idact Gothic"/>
              <a:buNone/>
              <a:defRPr sz="2200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idact Gothic"/>
              <a:buNone/>
              <a:defRPr sz="2200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689" name="Google Shape;689;p54"/>
          <p:cNvSpPr txBox="1">
            <a:spLocks noGrp="1"/>
          </p:cNvSpPr>
          <p:nvPr>
            <p:ph type="body" idx="24"/>
          </p:nvPr>
        </p:nvSpPr>
        <p:spPr>
          <a:xfrm>
            <a:off x="9832175" y="3679475"/>
            <a:ext cx="1319700" cy="4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  <p:sp>
        <p:nvSpPr>
          <p:cNvPr id="690" name="Google Shape;690;p54"/>
          <p:cNvSpPr txBox="1">
            <a:spLocks noGrp="1"/>
          </p:cNvSpPr>
          <p:nvPr>
            <p:ph type="subTitle" idx="25"/>
          </p:nvPr>
        </p:nvSpPr>
        <p:spPr>
          <a:xfrm>
            <a:off x="6788925" y="4954750"/>
            <a:ext cx="1319700" cy="4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900"/>
              <a:buFont typeface="Didact Gothic"/>
              <a:buNone/>
              <a:defRPr sz="1900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idact Gothic"/>
              <a:buNone/>
              <a:defRPr sz="2200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idact Gothic"/>
              <a:buNone/>
              <a:defRPr sz="2200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idact Gothic"/>
              <a:buNone/>
              <a:defRPr sz="2200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idact Gothic"/>
              <a:buNone/>
              <a:defRPr sz="2200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idact Gothic"/>
              <a:buNone/>
              <a:defRPr sz="2200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idact Gothic"/>
              <a:buNone/>
              <a:defRPr sz="2200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idact Gothic"/>
              <a:buNone/>
              <a:defRPr sz="2200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idact Gothic"/>
              <a:buNone/>
              <a:defRPr sz="2200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691" name="Google Shape;691;p54"/>
          <p:cNvSpPr txBox="1">
            <a:spLocks noGrp="1"/>
          </p:cNvSpPr>
          <p:nvPr>
            <p:ph type="body" idx="26"/>
          </p:nvPr>
        </p:nvSpPr>
        <p:spPr>
          <a:xfrm>
            <a:off x="6788925" y="5493950"/>
            <a:ext cx="1319700" cy="4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  <p:sp>
        <p:nvSpPr>
          <p:cNvPr id="692" name="Google Shape;692;p54"/>
          <p:cNvSpPr txBox="1">
            <a:spLocks noGrp="1"/>
          </p:cNvSpPr>
          <p:nvPr>
            <p:ph type="subTitle" idx="27"/>
          </p:nvPr>
        </p:nvSpPr>
        <p:spPr>
          <a:xfrm>
            <a:off x="9832175" y="4954750"/>
            <a:ext cx="1319700" cy="4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900"/>
              <a:buFont typeface="Didact Gothic"/>
              <a:buNone/>
              <a:defRPr sz="1900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idact Gothic"/>
              <a:buNone/>
              <a:defRPr sz="2200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idact Gothic"/>
              <a:buNone/>
              <a:defRPr sz="2200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idact Gothic"/>
              <a:buNone/>
              <a:defRPr sz="2200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idact Gothic"/>
              <a:buNone/>
              <a:defRPr sz="2200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idact Gothic"/>
              <a:buNone/>
              <a:defRPr sz="2200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idact Gothic"/>
              <a:buNone/>
              <a:defRPr sz="2200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idact Gothic"/>
              <a:buNone/>
              <a:defRPr sz="2200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idact Gothic"/>
              <a:buNone/>
              <a:defRPr sz="2200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693" name="Google Shape;693;p54"/>
          <p:cNvSpPr txBox="1">
            <a:spLocks noGrp="1"/>
          </p:cNvSpPr>
          <p:nvPr>
            <p:ph type="body" idx="28"/>
          </p:nvPr>
        </p:nvSpPr>
        <p:spPr>
          <a:xfrm>
            <a:off x="9832175" y="5493950"/>
            <a:ext cx="1319700" cy="4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 Part 1">
  <p:cSld name="Agenda Part 1">
    <p:bg>
      <p:bgPr>
        <a:solidFill>
          <a:schemeClr val="accent6"/>
        </a:solid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28"/>
          <p:cNvSpPr/>
          <p:nvPr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50" tIns="45700" rIns="9145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41" name="Google Shape;41;p28"/>
          <p:cNvGrpSpPr/>
          <p:nvPr/>
        </p:nvGrpSpPr>
        <p:grpSpPr>
          <a:xfrm>
            <a:off x="11648099" y="272519"/>
            <a:ext cx="245452" cy="242128"/>
            <a:chOff x="266542" y="6326171"/>
            <a:chExt cx="245428" cy="242128"/>
          </a:xfrm>
        </p:grpSpPr>
        <p:sp>
          <p:nvSpPr>
            <p:cNvPr id="42" name="Google Shape;42;p28"/>
            <p:cNvSpPr/>
            <p:nvPr/>
          </p:nvSpPr>
          <p:spPr>
            <a:xfrm>
              <a:off x="26654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70" y="58"/>
                  </a:moveTo>
                  <a:cubicBezTo>
                    <a:pt x="59" y="69"/>
                    <a:pt x="59" y="69"/>
                    <a:pt x="59" y="69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0" y="12"/>
                    <a:pt x="0" y="7"/>
                    <a:pt x="3" y="4"/>
                  </a:cubicBezTo>
                  <a:cubicBezTo>
                    <a:pt x="7" y="0"/>
                    <a:pt x="12" y="0"/>
                    <a:pt x="15" y="4"/>
                  </a:cubicBezTo>
                  <a:lnTo>
                    <a:pt x="70" y="5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3" name="Google Shape;43;p28"/>
            <p:cNvSpPr/>
            <p:nvPr/>
          </p:nvSpPr>
          <p:spPr>
            <a:xfrm>
              <a:off x="26654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59" y="0"/>
                  </a:moveTo>
                  <a:cubicBezTo>
                    <a:pt x="70" y="11"/>
                    <a:pt x="70" y="11"/>
                    <a:pt x="70" y="11"/>
                  </a:cubicBezTo>
                  <a:cubicBezTo>
                    <a:pt x="15" y="66"/>
                    <a:pt x="15" y="66"/>
                    <a:pt x="15" y="66"/>
                  </a:cubicBezTo>
                  <a:cubicBezTo>
                    <a:pt x="12" y="69"/>
                    <a:pt x="7" y="69"/>
                    <a:pt x="3" y="66"/>
                  </a:cubicBezTo>
                  <a:cubicBezTo>
                    <a:pt x="0" y="63"/>
                    <a:pt x="0" y="57"/>
                    <a:pt x="3" y="54"/>
                  </a:cubicBezTo>
                  <a:lnTo>
                    <a:pt x="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4" name="Google Shape;44;p28"/>
            <p:cNvSpPr/>
            <p:nvPr/>
          </p:nvSpPr>
          <p:spPr>
            <a:xfrm>
              <a:off x="40047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0" y="11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70" y="57"/>
                    <a:pt x="70" y="62"/>
                    <a:pt x="67" y="66"/>
                  </a:cubicBezTo>
                  <a:cubicBezTo>
                    <a:pt x="63" y="69"/>
                    <a:pt x="58" y="69"/>
                    <a:pt x="55" y="66"/>
                  </a:cubicBezTo>
                  <a:lnTo>
                    <a:pt x="0" y="1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5" name="Google Shape;45;p28"/>
            <p:cNvSpPr/>
            <p:nvPr/>
          </p:nvSpPr>
          <p:spPr>
            <a:xfrm>
              <a:off x="40047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11" y="69"/>
                  </a:moveTo>
                  <a:cubicBezTo>
                    <a:pt x="0" y="58"/>
                    <a:pt x="0" y="58"/>
                    <a:pt x="0" y="58"/>
                  </a:cubicBezTo>
                  <a:cubicBezTo>
                    <a:pt x="55" y="3"/>
                    <a:pt x="55" y="3"/>
                    <a:pt x="55" y="3"/>
                  </a:cubicBezTo>
                  <a:cubicBezTo>
                    <a:pt x="58" y="0"/>
                    <a:pt x="63" y="0"/>
                    <a:pt x="67" y="3"/>
                  </a:cubicBezTo>
                  <a:cubicBezTo>
                    <a:pt x="70" y="7"/>
                    <a:pt x="70" y="12"/>
                    <a:pt x="67" y="15"/>
                  </a:cubicBezTo>
                  <a:lnTo>
                    <a:pt x="11" y="6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6" name="Google Shape;46;p28"/>
            <p:cNvSpPr/>
            <p:nvPr/>
          </p:nvSpPr>
          <p:spPr>
            <a:xfrm>
              <a:off x="374741" y="6433050"/>
              <a:ext cx="29029" cy="28369"/>
            </a:xfrm>
            <a:custGeom>
              <a:avLst/>
              <a:gdLst/>
              <a:ahLst/>
              <a:cxnLst/>
              <a:rect l="l" t="t" r="r" b="b"/>
              <a:pathLst>
                <a:path w="18" h="18" extrusionOk="0">
                  <a:moveTo>
                    <a:pt x="15" y="3"/>
                  </a:moveTo>
                  <a:cubicBezTo>
                    <a:pt x="18" y="6"/>
                    <a:pt x="18" y="12"/>
                    <a:pt x="15" y="15"/>
                  </a:cubicBezTo>
                  <a:cubicBezTo>
                    <a:pt x="11" y="18"/>
                    <a:pt x="6" y="18"/>
                    <a:pt x="3" y="15"/>
                  </a:cubicBezTo>
                  <a:cubicBezTo>
                    <a:pt x="0" y="12"/>
                    <a:pt x="0" y="6"/>
                    <a:pt x="3" y="3"/>
                  </a:cubicBezTo>
                  <a:cubicBezTo>
                    <a:pt x="6" y="0"/>
                    <a:pt x="11" y="0"/>
                    <a:pt x="15" y="3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7" name="Google Shape;47;p28"/>
            <p:cNvSpPr/>
            <p:nvPr/>
          </p:nvSpPr>
          <p:spPr>
            <a:xfrm>
              <a:off x="280397" y="6340685"/>
              <a:ext cx="217059" cy="213099"/>
            </a:xfrm>
            <a:custGeom>
              <a:avLst/>
              <a:gdLst/>
              <a:ahLst/>
              <a:cxnLst/>
              <a:rect l="l" t="t" r="r" b="b"/>
              <a:pathLst>
                <a:path w="136" h="134" extrusionOk="0">
                  <a:moveTo>
                    <a:pt x="68" y="16"/>
                  </a:moveTo>
                  <a:cubicBezTo>
                    <a:pt x="40" y="16"/>
                    <a:pt x="17" y="39"/>
                    <a:pt x="17" y="67"/>
                  </a:cubicBezTo>
                  <a:cubicBezTo>
                    <a:pt x="17" y="95"/>
                    <a:pt x="40" y="118"/>
                    <a:pt x="68" y="118"/>
                  </a:cubicBezTo>
                  <a:cubicBezTo>
                    <a:pt x="97" y="118"/>
                    <a:pt x="120" y="95"/>
                    <a:pt x="120" y="67"/>
                  </a:cubicBezTo>
                  <a:cubicBezTo>
                    <a:pt x="120" y="39"/>
                    <a:pt x="97" y="16"/>
                    <a:pt x="68" y="16"/>
                  </a:cubicBezTo>
                  <a:moveTo>
                    <a:pt x="68" y="134"/>
                  </a:moveTo>
                  <a:cubicBezTo>
                    <a:pt x="31" y="134"/>
                    <a:pt x="0" y="104"/>
                    <a:pt x="0" y="67"/>
                  </a:cubicBezTo>
                  <a:cubicBezTo>
                    <a:pt x="0" y="30"/>
                    <a:pt x="31" y="0"/>
                    <a:pt x="68" y="0"/>
                  </a:cubicBezTo>
                  <a:cubicBezTo>
                    <a:pt x="106" y="0"/>
                    <a:pt x="136" y="30"/>
                    <a:pt x="136" y="67"/>
                  </a:cubicBezTo>
                  <a:cubicBezTo>
                    <a:pt x="136" y="104"/>
                    <a:pt x="106" y="134"/>
                    <a:pt x="68" y="134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48" name="Google Shape;48;p28"/>
          <p:cNvSpPr txBox="1">
            <a:spLocks noGrp="1"/>
          </p:cNvSpPr>
          <p:nvPr>
            <p:ph type="title"/>
          </p:nvPr>
        </p:nvSpPr>
        <p:spPr>
          <a:xfrm>
            <a:off x="775215" y="760169"/>
            <a:ext cx="10408200" cy="17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500"/>
              <a:buFont typeface="Didact Gothic"/>
              <a:buNone/>
              <a:defRPr sz="115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28"/>
          <p:cNvSpPr txBox="1"/>
          <p:nvPr/>
        </p:nvSpPr>
        <p:spPr>
          <a:xfrm>
            <a:off x="6919006" y="6430323"/>
            <a:ext cx="49698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fr" sz="7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 information: do not share without written permission from Owkin, Inc.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50;p28"/>
          <p:cNvSpPr txBox="1">
            <a:spLocks noGrp="1"/>
          </p:cNvSpPr>
          <p:nvPr>
            <p:ph type="subTitle" idx="1"/>
          </p:nvPr>
        </p:nvSpPr>
        <p:spPr>
          <a:xfrm>
            <a:off x="1257200" y="4756875"/>
            <a:ext cx="26523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28"/>
          <p:cNvSpPr txBox="1">
            <a:spLocks noGrp="1"/>
          </p:cNvSpPr>
          <p:nvPr>
            <p:ph type="subTitle" idx="2"/>
          </p:nvPr>
        </p:nvSpPr>
        <p:spPr>
          <a:xfrm>
            <a:off x="576475" y="4756875"/>
            <a:ext cx="5952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8"/>
          <p:cNvSpPr txBox="1">
            <a:spLocks noGrp="1"/>
          </p:cNvSpPr>
          <p:nvPr>
            <p:ph type="subTitle" idx="3"/>
          </p:nvPr>
        </p:nvSpPr>
        <p:spPr>
          <a:xfrm>
            <a:off x="4982225" y="4756875"/>
            <a:ext cx="26523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8"/>
          <p:cNvSpPr txBox="1">
            <a:spLocks noGrp="1"/>
          </p:cNvSpPr>
          <p:nvPr>
            <p:ph type="subTitle" idx="4"/>
          </p:nvPr>
        </p:nvSpPr>
        <p:spPr>
          <a:xfrm>
            <a:off x="4301500" y="4756875"/>
            <a:ext cx="5952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28"/>
          <p:cNvSpPr txBox="1">
            <a:spLocks noGrp="1"/>
          </p:cNvSpPr>
          <p:nvPr>
            <p:ph type="subTitle" idx="5"/>
          </p:nvPr>
        </p:nvSpPr>
        <p:spPr>
          <a:xfrm>
            <a:off x="8707250" y="4756875"/>
            <a:ext cx="26523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28"/>
          <p:cNvSpPr txBox="1">
            <a:spLocks noGrp="1"/>
          </p:cNvSpPr>
          <p:nvPr>
            <p:ph type="subTitle" idx="6"/>
          </p:nvPr>
        </p:nvSpPr>
        <p:spPr>
          <a:xfrm>
            <a:off x="8026525" y="4756875"/>
            <a:ext cx="5952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8"/>
          <p:cNvSpPr txBox="1">
            <a:spLocks noGrp="1"/>
          </p:cNvSpPr>
          <p:nvPr>
            <p:ph type="subTitle" idx="7"/>
          </p:nvPr>
        </p:nvSpPr>
        <p:spPr>
          <a:xfrm>
            <a:off x="1257200" y="5662500"/>
            <a:ext cx="26523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28"/>
          <p:cNvSpPr txBox="1">
            <a:spLocks noGrp="1"/>
          </p:cNvSpPr>
          <p:nvPr>
            <p:ph type="subTitle" idx="8"/>
          </p:nvPr>
        </p:nvSpPr>
        <p:spPr>
          <a:xfrm>
            <a:off x="576475" y="5662500"/>
            <a:ext cx="5952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28"/>
          <p:cNvSpPr txBox="1">
            <a:spLocks noGrp="1"/>
          </p:cNvSpPr>
          <p:nvPr>
            <p:ph type="subTitle" idx="9"/>
          </p:nvPr>
        </p:nvSpPr>
        <p:spPr>
          <a:xfrm>
            <a:off x="4982225" y="5662500"/>
            <a:ext cx="26523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28"/>
          <p:cNvSpPr txBox="1">
            <a:spLocks noGrp="1"/>
          </p:cNvSpPr>
          <p:nvPr>
            <p:ph type="subTitle" idx="13"/>
          </p:nvPr>
        </p:nvSpPr>
        <p:spPr>
          <a:xfrm>
            <a:off x="4301500" y="5662500"/>
            <a:ext cx="5952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8"/>
          <p:cNvSpPr txBox="1">
            <a:spLocks noGrp="1"/>
          </p:cNvSpPr>
          <p:nvPr>
            <p:ph type="subTitle" idx="14"/>
          </p:nvPr>
        </p:nvSpPr>
        <p:spPr>
          <a:xfrm>
            <a:off x="8707250" y="5662500"/>
            <a:ext cx="26523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28"/>
          <p:cNvSpPr txBox="1">
            <a:spLocks noGrp="1"/>
          </p:cNvSpPr>
          <p:nvPr>
            <p:ph type="subTitle" idx="15"/>
          </p:nvPr>
        </p:nvSpPr>
        <p:spPr>
          <a:xfrm>
            <a:off x="8026525" y="5662500"/>
            <a:ext cx="5952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e de titre">
  <p:cSld name="Diapositive de titre"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d slide">
  <p:cSld name="End slide">
    <p:bg>
      <p:bgPr>
        <a:solidFill>
          <a:schemeClr val="dk2"/>
        </a:solidFill>
        <a:effectLst/>
      </p:bgPr>
    </p:bg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56"/>
          <p:cNvSpPr txBox="1">
            <a:spLocks noGrp="1"/>
          </p:cNvSpPr>
          <p:nvPr>
            <p:ph type="title"/>
          </p:nvPr>
        </p:nvSpPr>
        <p:spPr>
          <a:xfrm>
            <a:off x="5759249" y="829168"/>
            <a:ext cx="5258400" cy="111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700"/>
              <a:buFont typeface="Didact Gothic"/>
              <a:buNone/>
              <a:defRPr sz="67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pic>
        <p:nvPicPr>
          <p:cNvPr id="697" name="Google Shape;697;p5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759249" y="2466982"/>
            <a:ext cx="213361" cy="213361"/>
          </a:xfrm>
          <a:prstGeom prst="rect">
            <a:avLst/>
          </a:prstGeom>
          <a:noFill/>
          <a:ln>
            <a:noFill/>
          </a:ln>
        </p:spPr>
      </p:pic>
      <p:pic>
        <p:nvPicPr>
          <p:cNvPr id="698" name="Google Shape;698;p5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59249" y="3079206"/>
            <a:ext cx="213361" cy="213361"/>
          </a:xfrm>
          <a:prstGeom prst="rect">
            <a:avLst/>
          </a:prstGeom>
          <a:noFill/>
          <a:ln>
            <a:noFill/>
          </a:ln>
        </p:spPr>
      </p:pic>
      <p:pic>
        <p:nvPicPr>
          <p:cNvPr id="699" name="Google Shape;699;p5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59249" y="3691431"/>
            <a:ext cx="213361" cy="213361"/>
          </a:xfrm>
          <a:prstGeom prst="rect">
            <a:avLst/>
          </a:prstGeom>
          <a:noFill/>
          <a:ln>
            <a:noFill/>
          </a:ln>
        </p:spPr>
      </p:pic>
      <p:pic>
        <p:nvPicPr>
          <p:cNvPr id="700" name="Google Shape;700;p5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759249" y="4321168"/>
            <a:ext cx="213361" cy="213361"/>
          </a:xfrm>
          <a:prstGeom prst="rect">
            <a:avLst/>
          </a:prstGeom>
          <a:noFill/>
          <a:ln>
            <a:noFill/>
          </a:ln>
        </p:spPr>
      </p:pic>
      <p:pic>
        <p:nvPicPr>
          <p:cNvPr id="701" name="Google Shape;701;p5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759249" y="4950892"/>
            <a:ext cx="213361" cy="213361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56"/>
          <p:cNvSpPr txBox="1"/>
          <p:nvPr/>
        </p:nvSpPr>
        <p:spPr>
          <a:xfrm>
            <a:off x="6919006" y="6430323"/>
            <a:ext cx="49698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fr" sz="7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 information: do not share without written permission from Owkin, Inc.</a:t>
            </a:r>
            <a:endParaRPr sz="15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3" name="Google Shape;703;p56"/>
          <p:cNvSpPr txBox="1">
            <a:spLocks noGrp="1"/>
          </p:cNvSpPr>
          <p:nvPr>
            <p:ph type="subTitle" idx="1"/>
          </p:nvPr>
        </p:nvSpPr>
        <p:spPr>
          <a:xfrm>
            <a:off x="6140075" y="2397713"/>
            <a:ext cx="4877400" cy="35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Inter"/>
              <a:buNone/>
              <a:defRPr sz="1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Inter"/>
              <a:buNone/>
              <a:defRPr sz="1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Inter"/>
              <a:buNone/>
              <a:defRPr sz="1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Inter"/>
              <a:buNone/>
              <a:defRPr sz="1100"/>
            </a:lvl9pPr>
          </a:lstStyle>
          <a:p>
            <a:endParaRPr/>
          </a:p>
        </p:txBody>
      </p:sp>
      <p:sp>
        <p:nvSpPr>
          <p:cNvPr id="704" name="Google Shape;704;p56"/>
          <p:cNvSpPr txBox="1">
            <a:spLocks noGrp="1"/>
          </p:cNvSpPr>
          <p:nvPr>
            <p:ph type="subTitle" idx="2"/>
          </p:nvPr>
        </p:nvSpPr>
        <p:spPr>
          <a:xfrm>
            <a:off x="6140075" y="3018690"/>
            <a:ext cx="4877400" cy="35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Inter"/>
              <a:buNone/>
              <a:defRPr sz="1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Inter"/>
              <a:buNone/>
              <a:defRPr sz="1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Inter"/>
              <a:buNone/>
              <a:defRPr sz="1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Inter"/>
              <a:buNone/>
              <a:defRPr sz="1100"/>
            </a:lvl9pPr>
          </a:lstStyle>
          <a:p>
            <a:endParaRPr/>
          </a:p>
        </p:txBody>
      </p:sp>
      <p:sp>
        <p:nvSpPr>
          <p:cNvPr id="705" name="Google Shape;705;p56"/>
          <p:cNvSpPr txBox="1">
            <a:spLocks noGrp="1"/>
          </p:cNvSpPr>
          <p:nvPr>
            <p:ph type="subTitle" idx="3"/>
          </p:nvPr>
        </p:nvSpPr>
        <p:spPr>
          <a:xfrm>
            <a:off x="6140075" y="3639668"/>
            <a:ext cx="4877400" cy="35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Inter"/>
              <a:buNone/>
              <a:defRPr sz="1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Inter"/>
              <a:buNone/>
              <a:defRPr sz="1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Inter"/>
              <a:buNone/>
              <a:defRPr sz="1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Inter"/>
              <a:buNone/>
              <a:defRPr sz="1100"/>
            </a:lvl9pPr>
          </a:lstStyle>
          <a:p>
            <a:endParaRPr/>
          </a:p>
        </p:txBody>
      </p:sp>
      <p:sp>
        <p:nvSpPr>
          <p:cNvPr id="706" name="Google Shape;706;p56"/>
          <p:cNvSpPr txBox="1">
            <a:spLocks noGrp="1"/>
          </p:cNvSpPr>
          <p:nvPr>
            <p:ph type="subTitle" idx="4"/>
          </p:nvPr>
        </p:nvSpPr>
        <p:spPr>
          <a:xfrm>
            <a:off x="6140075" y="4260645"/>
            <a:ext cx="4877400" cy="35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Inter"/>
              <a:buNone/>
              <a:defRPr sz="1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Inter"/>
              <a:buNone/>
              <a:defRPr sz="1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Inter"/>
              <a:buNone/>
              <a:defRPr sz="1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Inter"/>
              <a:buNone/>
              <a:defRPr sz="1100"/>
            </a:lvl9pPr>
          </a:lstStyle>
          <a:p>
            <a:endParaRPr/>
          </a:p>
        </p:txBody>
      </p:sp>
      <p:sp>
        <p:nvSpPr>
          <p:cNvPr id="707" name="Google Shape;707;p56"/>
          <p:cNvSpPr txBox="1">
            <a:spLocks noGrp="1"/>
          </p:cNvSpPr>
          <p:nvPr>
            <p:ph type="subTitle" idx="5"/>
          </p:nvPr>
        </p:nvSpPr>
        <p:spPr>
          <a:xfrm>
            <a:off x="6140075" y="5502600"/>
            <a:ext cx="4877400" cy="35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Inter"/>
              <a:buNone/>
              <a:defRPr sz="1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Inter"/>
              <a:buNone/>
              <a:defRPr sz="1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Inter"/>
              <a:buNone/>
              <a:defRPr sz="1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Inter"/>
              <a:buNone/>
              <a:defRPr sz="1100"/>
            </a:lvl9pPr>
          </a:lstStyle>
          <a:p>
            <a:endParaRPr/>
          </a:p>
        </p:txBody>
      </p:sp>
      <p:pic>
        <p:nvPicPr>
          <p:cNvPr id="708" name="Google Shape;708;p5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715468" y="5528104"/>
            <a:ext cx="300900" cy="3009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09" name="Google Shape;709;p56"/>
          <p:cNvGrpSpPr/>
          <p:nvPr/>
        </p:nvGrpSpPr>
        <p:grpSpPr>
          <a:xfrm>
            <a:off x="11648099" y="272519"/>
            <a:ext cx="245452" cy="242128"/>
            <a:chOff x="266542" y="6326171"/>
            <a:chExt cx="245428" cy="242128"/>
          </a:xfrm>
        </p:grpSpPr>
        <p:sp>
          <p:nvSpPr>
            <p:cNvPr id="710" name="Google Shape;710;p56"/>
            <p:cNvSpPr/>
            <p:nvPr/>
          </p:nvSpPr>
          <p:spPr>
            <a:xfrm>
              <a:off x="26654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70" y="58"/>
                  </a:moveTo>
                  <a:cubicBezTo>
                    <a:pt x="59" y="69"/>
                    <a:pt x="59" y="69"/>
                    <a:pt x="59" y="69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0" y="12"/>
                    <a:pt x="0" y="7"/>
                    <a:pt x="3" y="4"/>
                  </a:cubicBezTo>
                  <a:cubicBezTo>
                    <a:pt x="7" y="0"/>
                    <a:pt x="12" y="0"/>
                    <a:pt x="15" y="4"/>
                  </a:cubicBezTo>
                  <a:lnTo>
                    <a:pt x="70" y="5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711" name="Google Shape;711;p56"/>
            <p:cNvSpPr/>
            <p:nvPr/>
          </p:nvSpPr>
          <p:spPr>
            <a:xfrm>
              <a:off x="26654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59" y="0"/>
                  </a:moveTo>
                  <a:cubicBezTo>
                    <a:pt x="70" y="11"/>
                    <a:pt x="70" y="11"/>
                    <a:pt x="70" y="11"/>
                  </a:cubicBezTo>
                  <a:cubicBezTo>
                    <a:pt x="15" y="66"/>
                    <a:pt x="15" y="66"/>
                    <a:pt x="15" y="66"/>
                  </a:cubicBezTo>
                  <a:cubicBezTo>
                    <a:pt x="12" y="69"/>
                    <a:pt x="7" y="69"/>
                    <a:pt x="3" y="66"/>
                  </a:cubicBezTo>
                  <a:cubicBezTo>
                    <a:pt x="0" y="63"/>
                    <a:pt x="0" y="57"/>
                    <a:pt x="3" y="54"/>
                  </a:cubicBezTo>
                  <a:lnTo>
                    <a:pt x="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712" name="Google Shape;712;p56"/>
            <p:cNvSpPr/>
            <p:nvPr/>
          </p:nvSpPr>
          <p:spPr>
            <a:xfrm>
              <a:off x="40047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0" y="11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70" y="57"/>
                    <a:pt x="70" y="62"/>
                    <a:pt x="67" y="66"/>
                  </a:cubicBezTo>
                  <a:cubicBezTo>
                    <a:pt x="63" y="69"/>
                    <a:pt x="58" y="69"/>
                    <a:pt x="55" y="66"/>
                  </a:cubicBezTo>
                  <a:lnTo>
                    <a:pt x="0" y="1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713" name="Google Shape;713;p56"/>
            <p:cNvSpPr/>
            <p:nvPr/>
          </p:nvSpPr>
          <p:spPr>
            <a:xfrm>
              <a:off x="40047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11" y="69"/>
                  </a:moveTo>
                  <a:cubicBezTo>
                    <a:pt x="0" y="58"/>
                    <a:pt x="0" y="58"/>
                    <a:pt x="0" y="58"/>
                  </a:cubicBezTo>
                  <a:cubicBezTo>
                    <a:pt x="55" y="3"/>
                    <a:pt x="55" y="3"/>
                    <a:pt x="55" y="3"/>
                  </a:cubicBezTo>
                  <a:cubicBezTo>
                    <a:pt x="58" y="0"/>
                    <a:pt x="63" y="0"/>
                    <a:pt x="67" y="3"/>
                  </a:cubicBezTo>
                  <a:cubicBezTo>
                    <a:pt x="70" y="7"/>
                    <a:pt x="70" y="12"/>
                    <a:pt x="67" y="15"/>
                  </a:cubicBezTo>
                  <a:lnTo>
                    <a:pt x="11" y="6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714" name="Google Shape;714;p56"/>
            <p:cNvSpPr/>
            <p:nvPr/>
          </p:nvSpPr>
          <p:spPr>
            <a:xfrm>
              <a:off x="374741" y="6433050"/>
              <a:ext cx="29029" cy="28369"/>
            </a:xfrm>
            <a:custGeom>
              <a:avLst/>
              <a:gdLst/>
              <a:ahLst/>
              <a:cxnLst/>
              <a:rect l="l" t="t" r="r" b="b"/>
              <a:pathLst>
                <a:path w="18" h="18" extrusionOk="0">
                  <a:moveTo>
                    <a:pt x="15" y="3"/>
                  </a:moveTo>
                  <a:cubicBezTo>
                    <a:pt x="18" y="6"/>
                    <a:pt x="18" y="12"/>
                    <a:pt x="15" y="15"/>
                  </a:cubicBezTo>
                  <a:cubicBezTo>
                    <a:pt x="11" y="18"/>
                    <a:pt x="6" y="18"/>
                    <a:pt x="3" y="15"/>
                  </a:cubicBezTo>
                  <a:cubicBezTo>
                    <a:pt x="0" y="12"/>
                    <a:pt x="0" y="6"/>
                    <a:pt x="3" y="3"/>
                  </a:cubicBezTo>
                  <a:cubicBezTo>
                    <a:pt x="6" y="0"/>
                    <a:pt x="11" y="0"/>
                    <a:pt x="15" y="3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715" name="Google Shape;715;p56"/>
            <p:cNvSpPr/>
            <p:nvPr/>
          </p:nvSpPr>
          <p:spPr>
            <a:xfrm>
              <a:off x="280397" y="6340685"/>
              <a:ext cx="217059" cy="213099"/>
            </a:xfrm>
            <a:custGeom>
              <a:avLst/>
              <a:gdLst/>
              <a:ahLst/>
              <a:cxnLst/>
              <a:rect l="l" t="t" r="r" b="b"/>
              <a:pathLst>
                <a:path w="136" h="134" extrusionOk="0">
                  <a:moveTo>
                    <a:pt x="68" y="16"/>
                  </a:moveTo>
                  <a:cubicBezTo>
                    <a:pt x="40" y="16"/>
                    <a:pt x="17" y="39"/>
                    <a:pt x="17" y="67"/>
                  </a:cubicBezTo>
                  <a:cubicBezTo>
                    <a:pt x="17" y="95"/>
                    <a:pt x="40" y="118"/>
                    <a:pt x="68" y="118"/>
                  </a:cubicBezTo>
                  <a:cubicBezTo>
                    <a:pt x="97" y="118"/>
                    <a:pt x="120" y="95"/>
                    <a:pt x="120" y="67"/>
                  </a:cubicBezTo>
                  <a:cubicBezTo>
                    <a:pt x="120" y="39"/>
                    <a:pt x="97" y="16"/>
                    <a:pt x="68" y="16"/>
                  </a:cubicBezTo>
                  <a:moveTo>
                    <a:pt x="68" y="134"/>
                  </a:moveTo>
                  <a:cubicBezTo>
                    <a:pt x="31" y="134"/>
                    <a:pt x="0" y="104"/>
                    <a:pt x="0" y="67"/>
                  </a:cubicBezTo>
                  <a:cubicBezTo>
                    <a:pt x="0" y="30"/>
                    <a:pt x="31" y="0"/>
                    <a:pt x="68" y="0"/>
                  </a:cubicBezTo>
                  <a:cubicBezTo>
                    <a:pt x="106" y="0"/>
                    <a:pt x="136" y="30"/>
                    <a:pt x="136" y="67"/>
                  </a:cubicBezTo>
                  <a:cubicBezTo>
                    <a:pt x="136" y="104"/>
                    <a:pt x="106" y="134"/>
                    <a:pt x="68" y="134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716" name="Google Shape;716;p56"/>
          <p:cNvSpPr txBox="1">
            <a:spLocks noGrp="1"/>
          </p:cNvSpPr>
          <p:nvPr>
            <p:ph type="subTitle" idx="6"/>
          </p:nvPr>
        </p:nvSpPr>
        <p:spPr>
          <a:xfrm>
            <a:off x="6140075" y="4881623"/>
            <a:ext cx="4877400" cy="35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Inter"/>
              <a:buNone/>
              <a:defRPr sz="1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Inter"/>
              <a:buNone/>
              <a:defRPr sz="1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Inter"/>
              <a:buNone/>
              <a:defRPr sz="1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Inter"/>
              <a:buNone/>
              <a:defRPr sz="1100"/>
            </a:lvl9pPr>
          </a:lstStyle>
          <a:p>
            <a:endParaRPr/>
          </a:p>
        </p:txBody>
      </p:sp>
      <p:sp>
        <p:nvSpPr>
          <p:cNvPr id="717" name="Google Shape;717;p56"/>
          <p:cNvSpPr txBox="1">
            <a:spLocks noGrp="1"/>
          </p:cNvSpPr>
          <p:nvPr>
            <p:ph type="sldNum" idx="12"/>
          </p:nvPr>
        </p:nvSpPr>
        <p:spPr>
          <a:xfrm>
            <a:off x="299648" y="6410065"/>
            <a:ext cx="3009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718" name="Google Shape;718;p56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 flipH="1">
            <a:off x="1061536" y="1692575"/>
            <a:ext cx="3844497" cy="3844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con slide 1">
  <p:cSld name="Icon slide 1">
    <p:bg>
      <p:bgPr>
        <a:solidFill>
          <a:schemeClr val="accent3"/>
        </a:solidFill>
        <a:effectLst/>
      </p:bgPr>
    </p:bg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57"/>
          <p:cNvSpPr/>
          <p:nvPr/>
        </p:nvSpPr>
        <p:spPr>
          <a:xfrm rot="-5400000" flipH="1">
            <a:off x="5022664" y="-312600"/>
            <a:ext cx="6858000" cy="7483200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50" tIns="45700" rIns="9145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721" name="Google Shape;721;p57"/>
          <p:cNvSpPr>
            <a:spLocks noGrp="1"/>
          </p:cNvSpPr>
          <p:nvPr>
            <p:ph type="body" idx="1"/>
          </p:nvPr>
        </p:nvSpPr>
        <p:spPr>
          <a:xfrm>
            <a:off x="5501230" y="692151"/>
            <a:ext cx="595500" cy="595200"/>
          </a:xfrm>
          <a:prstGeom prst="roundRect">
            <a:avLst>
              <a:gd name="adj" fmla="val 19334"/>
            </a:avLst>
          </a:prstGeom>
          <a:solidFill>
            <a:schemeClr val="lt1"/>
          </a:solidFill>
          <a:ln w="9525" cap="flat" cmpd="sng">
            <a:solidFill>
              <a:schemeClr val="lt1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22" name="Google Shape;722;p57"/>
          <p:cNvSpPr>
            <a:spLocks noGrp="1"/>
          </p:cNvSpPr>
          <p:nvPr>
            <p:ph type="body" idx="2"/>
          </p:nvPr>
        </p:nvSpPr>
        <p:spPr>
          <a:xfrm>
            <a:off x="8866107" y="692151"/>
            <a:ext cx="595500" cy="595200"/>
          </a:xfrm>
          <a:prstGeom prst="roundRect">
            <a:avLst>
              <a:gd name="adj" fmla="val 19334"/>
            </a:avLst>
          </a:prstGeom>
          <a:solidFill>
            <a:schemeClr val="lt1"/>
          </a:solidFill>
          <a:ln w="9525" cap="flat" cmpd="sng">
            <a:solidFill>
              <a:schemeClr val="lt1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23" name="Google Shape;723;p57"/>
          <p:cNvSpPr>
            <a:spLocks noGrp="1"/>
          </p:cNvSpPr>
          <p:nvPr>
            <p:ph type="body" idx="3"/>
          </p:nvPr>
        </p:nvSpPr>
        <p:spPr>
          <a:xfrm>
            <a:off x="5501230" y="3771394"/>
            <a:ext cx="595500" cy="595200"/>
          </a:xfrm>
          <a:prstGeom prst="roundRect">
            <a:avLst>
              <a:gd name="adj" fmla="val 19334"/>
            </a:avLst>
          </a:prstGeom>
          <a:solidFill>
            <a:schemeClr val="lt1"/>
          </a:solidFill>
          <a:ln w="9525" cap="flat" cmpd="sng">
            <a:solidFill>
              <a:schemeClr val="lt1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24" name="Google Shape;724;p57"/>
          <p:cNvSpPr>
            <a:spLocks noGrp="1"/>
          </p:cNvSpPr>
          <p:nvPr>
            <p:ph type="body" idx="4"/>
          </p:nvPr>
        </p:nvSpPr>
        <p:spPr>
          <a:xfrm>
            <a:off x="8866107" y="3771394"/>
            <a:ext cx="595500" cy="595200"/>
          </a:xfrm>
          <a:prstGeom prst="roundRect">
            <a:avLst>
              <a:gd name="adj" fmla="val 19334"/>
            </a:avLst>
          </a:prstGeom>
          <a:solidFill>
            <a:schemeClr val="lt1"/>
          </a:solidFill>
          <a:ln w="9525" cap="flat" cmpd="sng">
            <a:solidFill>
              <a:schemeClr val="lt1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grpSp>
        <p:nvGrpSpPr>
          <p:cNvPr id="725" name="Google Shape;725;p57"/>
          <p:cNvGrpSpPr/>
          <p:nvPr/>
        </p:nvGrpSpPr>
        <p:grpSpPr>
          <a:xfrm>
            <a:off x="11648099" y="272519"/>
            <a:ext cx="245452" cy="242128"/>
            <a:chOff x="266542" y="6326171"/>
            <a:chExt cx="245428" cy="242128"/>
          </a:xfrm>
        </p:grpSpPr>
        <p:sp>
          <p:nvSpPr>
            <p:cNvPr id="726" name="Google Shape;726;p57"/>
            <p:cNvSpPr/>
            <p:nvPr/>
          </p:nvSpPr>
          <p:spPr>
            <a:xfrm>
              <a:off x="26654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70" y="58"/>
                  </a:moveTo>
                  <a:cubicBezTo>
                    <a:pt x="59" y="69"/>
                    <a:pt x="59" y="69"/>
                    <a:pt x="59" y="69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0" y="12"/>
                    <a:pt x="0" y="7"/>
                    <a:pt x="3" y="4"/>
                  </a:cubicBezTo>
                  <a:cubicBezTo>
                    <a:pt x="7" y="0"/>
                    <a:pt x="12" y="0"/>
                    <a:pt x="15" y="4"/>
                  </a:cubicBezTo>
                  <a:lnTo>
                    <a:pt x="70" y="5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727" name="Google Shape;727;p57"/>
            <p:cNvSpPr/>
            <p:nvPr/>
          </p:nvSpPr>
          <p:spPr>
            <a:xfrm>
              <a:off x="26654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59" y="0"/>
                  </a:moveTo>
                  <a:cubicBezTo>
                    <a:pt x="70" y="11"/>
                    <a:pt x="70" y="11"/>
                    <a:pt x="70" y="11"/>
                  </a:cubicBezTo>
                  <a:cubicBezTo>
                    <a:pt x="15" y="66"/>
                    <a:pt x="15" y="66"/>
                    <a:pt x="15" y="66"/>
                  </a:cubicBezTo>
                  <a:cubicBezTo>
                    <a:pt x="12" y="69"/>
                    <a:pt x="7" y="69"/>
                    <a:pt x="3" y="66"/>
                  </a:cubicBezTo>
                  <a:cubicBezTo>
                    <a:pt x="0" y="63"/>
                    <a:pt x="0" y="57"/>
                    <a:pt x="3" y="54"/>
                  </a:cubicBezTo>
                  <a:lnTo>
                    <a:pt x="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728" name="Google Shape;728;p57"/>
            <p:cNvSpPr/>
            <p:nvPr/>
          </p:nvSpPr>
          <p:spPr>
            <a:xfrm>
              <a:off x="40047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0" y="11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70" y="57"/>
                    <a:pt x="70" y="62"/>
                    <a:pt x="67" y="66"/>
                  </a:cubicBezTo>
                  <a:cubicBezTo>
                    <a:pt x="63" y="69"/>
                    <a:pt x="58" y="69"/>
                    <a:pt x="55" y="66"/>
                  </a:cubicBezTo>
                  <a:lnTo>
                    <a:pt x="0" y="1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729" name="Google Shape;729;p57"/>
            <p:cNvSpPr/>
            <p:nvPr/>
          </p:nvSpPr>
          <p:spPr>
            <a:xfrm>
              <a:off x="40047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11" y="69"/>
                  </a:moveTo>
                  <a:cubicBezTo>
                    <a:pt x="0" y="58"/>
                    <a:pt x="0" y="58"/>
                    <a:pt x="0" y="58"/>
                  </a:cubicBezTo>
                  <a:cubicBezTo>
                    <a:pt x="55" y="3"/>
                    <a:pt x="55" y="3"/>
                    <a:pt x="55" y="3"/>
                  </a:cubicBezTo>
                  <a:cubicBezTo>
                    <a:pt x="58" y="0"/>
                    <a:pt x="63" y="0"/>
                    <a:pt x="67" y="3"/>
                  </a:cubicBezTo>
                  <a:cubicBezTo>
                    <a:pt x="70" y="7"/>
                    <a:pt x="70" y="12"/>
                    <a:pt x="67" y="15"/>
                  </a:cubicBezTo>
                  <a:lnTo>
                    <a:pt x="11" y="6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730" name="Google Shape;730;p57"/>
            <p:cNvSpPr/>
            <p:nvPr/>
          </p:nvSpPr>
          <p:spPr>
            <a:xfrm>
              <a:off x="374741" y="6433050"/>
              <a:ext cx="29029" cy="28369"/>
            </a:xfrm>
            <a:custGeom>
              <a:avLst/>
              <a:gdLst/>
              <a:ahLst/>
              <a:cxnLst/>
              <a:rect l="l" t="t" r="r" b="b"/>
              <a:pathLst>
                <a:path w="18" h="18" extrusionOk="0">
                  <a:moveTo>
                    <a:pt x="15" y="3"/>
                  </a:moveTo>
                  <a:cubicBezTo>
                    <a:pt x="18" y="6"/>
                    <a:pt x="18" y="12"/>
                    <a:pt x="15" y="15"/>
                  </a:cubicBezTo>
                  <a:cubicBezTo>
                    <a:pt x="11" y="18"/>
                    <a:pt x="6" y="18"/>
                    <a:pt x="3" y="15"/>
                  </a:cubicBezTo>
                  <a:cubicBezTo>
                    <a:pt x="0" y="12"/>
                    <a:pt x="0" y="6"/>
                    <a:pt x="3" y="3"/>
                  </a:cubicBezTo>
                  <a:cubicBezTo>
                    <a:pt x="6" y="0"/>
                    <a:pt x="11" y="0"/>
                    <a:pt x="15" y="3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731" name="Google Shape;731;p57"/>
            <p:cNvSpPr/>
            <p:nvPr/>
          </p:nvSpPr>
          <p:spPr>
            <a:xfrm>
              <a:off x="280397" y="6340685"/>
              <a:ext cx="217059" cy="213099"/>
            </a:xfrm>
            <a:custGeom>
              <a:avLst/>
              <a:gdLst/>
              <a:ahLst/>
              <a:cxnLst/>
              <a:rect l="l" t="t" r="r" b="b"/>
              <a:pathLst>
                <a:path w="136" h="134" extrusionOk="0">
                  <a:moveTo>
                    <a:pt x="68" y="16"/>
                  </a:moveTo>
                  <a:cubicBezTo>
                    <a:pt x="40" y="16"/>
                    <a:pt x="17" y="39"/>
                    <a:pt x="17" y="67"/>
                  </a:cubicBezTo>
                  <a:cubicBezTo>
                    <a:pt x="17" y="95"/>
                    <a:pt x="40" y="118"/>
                    <a:pt x="68" y="118"/>
                  </a:cubicBezTo>
                  <a:cubicBezTo>
                    <a:pt x="97" y="118"/>
                    <a:pt x="120" y="95"/>
                    <a:pt x="120" y="67"/>
                  </a:cubicBezTo>
                  <a:cubicBezTo>
                    <a:pt x="120" y="39"/>
                    <a:pt x="97" y="16"/>
                    <a:pt x="68" y="16"/>
                  </a:cubicBezTo>
                  <a:moveTo>
                    <a:pt x="68" y="134"/>
                  </a:moveTo>
                  <a:cubicBezTo>
                    <a:pt x="31" y="134"/>
                    <a:pt x="0" y="104"/>
                    <a:pt x="0" y="67"/>
                  </a:cubicBezTo>
                  <a:cubicBezTo>
                    <a:pt x="0" y="30"/>
                    <a:pt x="31" y="0"/>
                    <a:pt x="68" y="0"/>
                  </a:cubicBezTo>
                  <a:cubicBezTo>
                    <a:pt x="106" y="0"/>
                    <a:pt x="136" y="30"/>
                    <a:pt x="136" y="67"/>
                  </a:cubicBezTo>
                  <a:cubicBezTo>
                    <a:pt x="136" y="104"/>
                    <a:pt x="106" y="134"/>
                    <a:pt x="68" y="134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732" name="Google Shape;732;p57"/>
          <p:cNvSpPr txBox="1">
            <a:spLocks noGrp="1"/>
          </p:cNvSpPr>
          <p:nvPr>
            <p:ph type="sldNum" idx="12"/>
          </p:nvPr>
        </p:nvSpPr>
        <p:spPr>
          <a:xfrm>
            <a:off x="299648" y="6410065"/>
            <a:ext cx="3009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733" name="Google Shape;733;p57"/>
          <p:cNvSpPr txBox="1">
            <a:spLocks noGrp="1"/>
          </p:cNvSpPr>
          <p:nvPr>
            <p:ph type="title"/>
          </p:nvPr>
        </p:nvSpPr>
        <p:spPr>
          <a:xfrm>
            <a:off x="839870" y="2004060"/>
            <a:ext cx="3450600" cy="16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Didact Gothic"/>
              <a:buNone/>
              <a:defRPr sz="32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grpSp>
        <p:nvGrpSpPr>
          <p:cNvPr id="734" name="Google Shape;734;p57"/>
          <p:cNvGrpSpPr/>
          <p:nvPr/>
        </p:nvGrpSpPr>
        <p:grpSpPr>
          <a:xfrm>
            <a:off x="869909" y="3731999"/>
            <a:ext cx="213635" cy="274936"/>
            <a:chOff x="5720871" y="1880536"/>
            <a:chExt cx="375128" cy="482767"/>
          </a:xfrm>
        </p:grpSpPr>
        <p:sp>
          <p:nvSpPr>
            <p:cNvPr id="735" name="Google Shape;735;p57"/>
            <p:cNvSpPr/>
            <p:nvPr/>
          </p:nvSpPr>
          <p:spPr>
            <a:xfrm>
              <a:off x="5720871" y="1880536"/>
              <a:ext cx="371157" cy="374079"/>
            </a:xfrm>
            <a:custGeom>
              <a:avLst/>
              <a:gdLst/>
              <a:ahLst/>
              <a:cxnLst/>
              <a:rect l="l" t="t" r="r" b="b"/>
              <a:pathLst>
                <a:path w="889000" h="546100" extrusionOk="0">
                  <a:moveTo>
                    <a:pt x="0" y="0"/>
                  </a:moveTo>
                  <a:lnTo>
                    <a:pt x="0" y="546100"/>
                  </a:lnTo>
                  <a:lnTo>
                    <a:pt x="889000" y="546100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50" tIns="45700" rIns="9145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736" name="Google Shape;736;p57"/>
            <p:cNvSpPr/>
            <p:nvPr/>
          </p:nvSpPr>
          <p:spPr>
            <a:xfrm rot="5400000">
              <a:off x="5934071" y="2201375"/>
              <a:ext cx="218371" cy="105485"/>
            </a:xfrm>
            <a:custGeom>
              <a:avLst/>
              <a:gdLst/>
              <a:ahLst/>
              <a:cxnLst/>
              <a:rect l="l" t="t" r="r" b="b"/>
              <a:pathLst>
                <a:path w="753003" h="649141" extrusionOk="0">
                  <a:moveTo>
                    <a:pt x="0" y="649141"/>
                  </a:moveTo>
                  <a:lnTo>
                    <a:pt x="376502" y="0"/>
                  </a:lnTo>
                  <a:lnTo>
                    <a:pt x="753003" y="649141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50" tIns="45700" rIns="9145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737" name="Google Shape;737;p57"/>
          <p:cNvSpPr txBox="1"/>
          <p:nvPr/>
        </p:nvSpPr>
        <p:spPr>
          <a:xfrm>
            <a:off x="6919006" y="6430323"/>
            <a:ext cx="49698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fr" sz="7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 information: do not share without written permission from Owkin, Inc.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8" name="Google Shape;738;p57"/>
          <p:cNvSpPr txBox="1">
            <a:spLocks noGrp="1"/>
          </p:cNvSpPr>
          <p:nvPr>
            <p:ph type="subTitle" idx="5"/>
          </p:nvPr>
        </p:nvSpPr>
        <p:spPr>
          <a:xfrm>
            <a:off x="299650" y="234950"/>
            <a:ext cx="44103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39" name="Google Shape;739;p57"/>
          <p:cNvSpPr txBox="1">
            <a:spLocks noGrp="1"/>
          </p:cNvSpPr>
          <p:nvPr>
            <p:ph type="subTitle" idx="6"/>
          </p:nvPr>
        </p:nvSpPr>
        <p:spPr>
          <a:xfrm>
            <a:off x="6265875" y="701550"/>
            <a:ext cx="1722600" cy="5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idact Gothic"/>
              <a:buNone/>
              <a:defRPr sz="2000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idact Gothic"/>
              <a:buNone/>
              <a:defRPr sz="2000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idact Gothic"/>
              <a:buNone/>
              <a:defRPr sz="2000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idact Gothic"/>
              <a:buNone/>
              <a:defRPr sz="2000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idact Gothic"/>
              <a:buNone/>
              <a:defRPr sz="2000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idact Gothic"/>
              <a:buNone/>
              <a:defRPr sz="2000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idact Gothic"/>
              <a:buNone/>
              <a:defRPr sz="2000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idact Gothic"/>
              <a:buNone/>
              <a:defRPr sz="2000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idact Gothic"/>
              <a:buNone/>
              <a:defRPr sz="2000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740" name="Google Shape;740;p57"/>
          <p:cNvSpPr txBox="1">
            <a:spLocks noGrp="1"/>
          </p:cNvSpPr>
          <p:nvPr>
            <p:ph type="body" idx="7"/>
          </p:nvPr>
        </p:nvSpPr>
        <p:spPr>
          <a:xfrm>
            <a:off x="5502050" y="1456725"/>
            <a:ext cx="2486400" cy="162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  <p:sp>
        <p:nvSpPr>
          <p:cNvPr id="741" name="Google Shape;741;p57"/>
          <p:cNvSpPr txBox="1">
            <a:spLocks noGrp="1"/>
          </p:cNvSpPr>
          <p:nvPr>
            <p:ph type="subTitle" idx="8"/>
          </p:nvPr>
        </p:nvSpPr>
        <p:spPr>
          <a:xfrm>
            <a:off x="6265875" y="3771400"/>
            <a:ext cx="1722600" cy="5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idact Gothic"/>
              <a:buNone/>
              <a:defRPr sz="2000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idact Gothic"/>
              <a:buNone/>
              <a:defRPr sz="2000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idact Gothic"/>
              <a:buNone/>
              <a:defRPr sz="2000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idact Gothic"/>
              <a:buNone/>
              <a:defRPr sz="2000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idact Gothic"/>
              <a:buNone/>
              <a:defRPr sz="2000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idact Gothic"/>
              <a:buNone/>
              <a:defRPr sz="2000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idact Gothic"/>
              <a:buNone/>
              <a:defRPr sz="2000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idact Gothic"/>
              <a:buNone/>
              <a:defRPr sz="2000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idact Gothic"/>
              <a:buNone/>
              <a:defRPr sz="2000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742" name="Google Shape;742;p57"/>
          <p:cNvSpPr txBox="1">
            <a:spLocks noGrp="1"/>
          </p:cNvSpPr>
          <p:nvPr>
            <p:ph type="body" idx="9"/>
          </p:nvPr>
        </p:nvSpPr>
        <p:spPr>
          <a:xfrm>
            <a:off x="5502050" y="4526575"/>
            <a:ext cx="2486400" cy="162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  <p:sp>
        <p:nvSpPr>
          <p:cNvPr id="743" name="Google Shape;743;p57"/>
          <p:cNvSpPr txBox="1">
            <a:spLocks noGrp="1"/>
          </p:cNvSpPr>
          <p:nvPr>
            <p:ph type="subTitle" idx="13"/>
          </p:nvPr>
        </p:nvSpPr>
        <p:spPr>
          <a:xfrm>
            <a:off x="9629925" y="701550"/>
            <a:ext cx="1722600" cy="5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idact Gothic"/>
              <a:buNone/>
              <a:defRPr sz="2000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idact Gothic"/>
              <a:buNone/>
              <a:defRPr sz="2000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idact Gothic"/>
              <a:buNone/>
              <a:defRPr sz="2000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idact Gothic"/>
              <a:buNone/>
              <a:defRPr sz="2000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idact Gothic"/>
              <a:buNone/>
              <a:defRPr sz="2000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idact Gothic"/>
              <a:buNone/>
              <a:defRPr sz="2000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idact Gothic"/>
              <a:buNone/>
              <a:defRPr sz="2000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idact Gothic"/>
              <a:buNone/>
              <a:defRPr sz="2000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idact Gothic"/>
              <a:buNone/>
              <a:defRPr sz="2000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744" name="Google Shape;744;p57"/>
          <p:cNvSpPr txBox="1">
            <a:spLocks noGrp="1"/>
          </p:cNvSpPr>
          <p:nvPr>
            <p:ph type="body" idx="14"/>
          </p:nvPr>
        </p:nvSpPr>
        <p:spPr>
          <a:xfrm>
            <a:off x="8866100" y="1456725"/>
            <a:ext cx="2486400" cy="162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  <p:sp>
        <p:nvSpPr>
          <p:cNvPr id="745" name="Google Shape;745;p57"/>
          <p:cNvSpPr txBox="1">
            <a:spLocks noGrp="1"/>
          </p:cNvSpPr>
          <p:nvPr>
            <p:ph type="subTitle" idx="15"/>
          </p:nvPr>
        </p:nvSpPr>
        <p:spPr>
          <a:xfrm>
            <a:off x="9629925" y="3771400"/>
            <a:ext cx="1722600" cy="5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idact Gothic"/>
              <a:buNone/>
              <a:defRPr sz="2000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idact Gothic"/>
              <a:buNone/>
              <a:defRPr sz="2000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idact Gothic"/>
              <a:buNone/>
              <a:defRPr sz="2000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idact Gothic"/>
              <a:buNone/>
              <a:defRPr sz="2000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idact Gothic"/>
              <a:buNone/>
              <a:defRPr sz="2000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idact Gothic"/>
              <a:buNone/>
              <a:defRPr sz="2000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idact Gothic"/>
              <a:buNone/>
              <a:defRPr sz="2000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idact Gothic"/>
              <a:buNone/>
              <a:defRPr sz="2000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idact Gothic"/>
              <a:buNone/>
              <a:defRPr sz="2000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746" name="Google Shape;746;p57"/>
          <p:cNvSpPr txBox="1">
            <a:spLocks noGrp="1"/>
          </p:cNvSpPr>
          <p:nvPr>
            <p:ph type="body" idx="16"/>
          </p:nvPr>
        </p:nvSpPr>
        <p:spPr>
          <a:xfrm>
            <a:off x="8866100" y="4526575"/>
            <a:ext cx="2486400" cy="162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  <p:sp>
        <p:nvSpPr>
          <p:cNvPr id="747" name="Google Shape;747;p57"/>
          <p:cNvSpPr txBox="1">
            <a:spLocks noGrp="1"/>
          </p:cNvSpPr>
          <p:nvPr>
            <p:ph type="subTitle" idx="17"/>
          </p:nvPr>
        </p:nvSpPr>
        <p:spPr>
          <a:xfrm>
            <a:off x="1231350" y="3848575"/>
            <a:ext cx="3059100" cy="6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idact Gothic"/>
              <a:buNone/>
              <a:defRPr sz="12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Didact Gothic"/>
              <a:buNone/>
              <a:defRPr sz="11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idact Gothic"/>
              <a:buNone/>
              <a:defRPr sz="10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idact Gothic"/>
              <a:buNone/>
              <a:defRPr sz="10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"/>
              <a:buFont typeface="Didact Gothic"/>
              <a:buNone/>
              <a:defRPr sz="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"/>
              <a:buFont typeface="Didact Gothic"/>
              <a:buNone/>
              <a:defRPr sz="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"/>
              <a:buFont typeface="Didact Gothic"/>
              <a:buNone/>
              <a:defRPr sz="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"/>
              <a:buFont typeface="Didact Gothic"/>
              <a:buNone/>
              <a:defRPr sz="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slide 6">
  <p:cSld name="Text slide 6">
    <p:bg>
      <p:bgPr>
        <a:solidFill>
          <a:schemeClr val="dk2"/>
        </a:solidFill>
        <a:effectLst/>
      </p:bgPr>
    </p:bg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58"/>
          <p:cNvSpPr/>
          <p:nvPr/>
        </p:nvSpPr>
        <p:spPr>
          <a:xfrm flipH="1">
            <a:off x="8133899" y="0"/>
            <a:ext cx="40593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50" tIns="45700" rIns="9145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750" name="Google Shape;750;p58"/>
          <p:cNvGrpSpPr/>
          <p:nvPr/>
        </p:nvGrpSpPr>
        <p:grpSpPr>
          <a:xfrm>
            <a:off x="11648099" y="272519"/>
            <a:ext cx="245452" cy="242128"/>
            <a:chOff x="266542" y="6326171"/>
            <a:chExt cx="245428" cy="242128"/>
          </a:xfrm>
        </p:grpSpPr>
        <p:sp>
          <p:nvSpPr>
            <p:cNvPr id="751" name="Google Shape;751;p58"/>
            <p:cNvSpPr/>
            <p:nvPr/>
          </p:nvSpPr>
          <p:spPr>
            <a:xfrm>
              <a:off x="26654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70" y="58"/>
                  </a:moveTo>
                  <a:cubicBezTo>
                    <a:pt x="59" y="69"/>
                    <a:pt x="59" y="69"/>
                    <a:pt x="59" y="69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0" y="12"/>
                    <a:pt x="0" y="7"/>
                    <a:pt x="3" y="4"/>
                  </a:cubicBezTo>
                  <a:cubicBezTo>
                    <a:pt x="7" y="0"/>
                    <a:pt x="12" y="0"/>
                    <a:pt x="15" y="4"/>
                  </a:cubicBezTo>
                  <a:lnTo>
                    <a:pt x="70" y="5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752" name="Google Shape;752;p58"/>
            <p:cNvSpPr/>
            <p:nvPr/>
          </p:nvSpPr>
          <p:spPr>
            <a:xfrm>
              <a:off x="26654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59" y="0"/>
                  </a:moveTo>
                  <a:cubicBezTo>
                    <a:pt x="70" y="11"/>
                    <a:pt x="70" y="11"/>
                    <a:pt x="70" y="11"/>
                  </a:cubicBezTo>
                  <a:cubicBezTo>
                    <a:pt x="15" y="66"/>
                    <a:pt x="15" y="66"/>
                    <a:pt x="15" y="66"/>
                  </a:cubicBezTo>
                  <a:cubicBezTo>
                    <a:pt x="12" y="69"/>
                    <a:pt x="7" y="69"/>
                    <a:pt x="3" y="66"/>
                  </a:cubicBezTo>
                  <a:cubicBezTo>
                    <a:pt x="0" y="63"/>
                    <a:pt x="0" y="57"/>
                    <a:pt x="3" y="54"/>
                  </a:cubicBezTo>
                  <a:lnTo>
                    <a:pt x="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753" name="Google Shape;753;p58"/>
            <p:cNvSpPr/>
            <p:nvPr/>
          </p:nvSpPr>
          <p:spPr>
            <a:xfrm>
              <a:off x="40047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0" y="11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70" y="57"/>
                    <a:pt x="70" y="62"/>
                    <a:pt x="67" y="66"/>
                  </a:cubicBezTo>
                  <a:cubicBezTo>
                    <a:pt x="63" y="69"/>
                    <a:pt x="58" y="69"/>
                    <a:pt x="55" y="66"/>
                  </a:cubicBezTo>
                  <a:lnTo>
                    <a:pt x="0" y="1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754" name="Google Shape;754;p58"/>
            <p:cNvSpPr/>
            <p:nvPr/>
          </p:nvSpPr>
          <p:spPr>
            <a:xfrm>
              <a:off x="40047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11" y="69"/>
                  </a:moveTo>
                  <a:cubicBezTo>
                    <a:pt x="0" y="58"/>
                    <a:pt x="0" y="58"/>
                    <a:pt x="0" y="58"/>
                  </a:cubicBezTo>
                  <a:cubicBezTo>
                    <a:pt x="55" y="3"/>
                    <a:pt x="55" y="3"/>
                    <a:pt x="55" y="3"/>
                  </a:cubicBezTo>
                  <a:cubicBezTo>
                    <a:pt x="58" y="0"/>
                    <a:pt x="63" y="0"/>
                    <a:pt x="67" y="3"/>
                  </a:cubicBezTo>
                  <a:cubicBezTo>
                    <a:pt x="70" y="7"/>
                    <a:pt x="70" y="12"/>
                    <a:pt x="67" y="15"/>
                  </a:cubicBezTo>
                  <a:lnTo>
                    <a:pt x="11" y="6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755" name="Google Shape;755;p58"/>
            <p:cNvSpPr/>
            <p:nvPr/>
          </p:nvSpPr>
          <p:spPr>
            <a:xfrm>
              <a:off x="374741" y="6433050"/>
              <a:ext cx="29029" cy="28369"/>
            </a:xfrm>
            <a:custGeom>
              <a:avLst/>
              <a:gdLst/>
              <a:ahLst/>
              <a:cxnLst/>
              <a:rect l="l" t="t" r="r" b="b"/>
              <a:pathLst>
                <a:path w="18" h="18" extrusionOk="0">
                  <a:moveTo>
                    <a:pt x="15" y="3"/>
                  </a:moveTo>
                  <a:cubicBezTo>
                    <a:pt x="18" y="6"/>
                    <a:pt x="18" y="12"/>
                    <a:pt x="15" y="15"/>
                  </a:cubicBezTo>
                  <a:cubicBezTo>
                    <a:pt x="11" y="18"/>
                    <a:pt x="6" y="18"/>
                    <a:pt x="3" y="15"/>
                  </a:cubicBezTo>
                  <a:cubicBezTo>
                    <a:pt x="0" y="12"/>
                    <a:pt x="0" y="6"/>
                    <a:pt x="3" y="3"/>
                  </a:cubicBezTo>
                  <a:cubicBezTo>
                    <a:pt x="6" y="0"/>
                    <a:pt x="11" y="0"/>
                    <a:pt x="15" y="3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756" name="Google Shape;756;p58"/>
            <p:cNvSpPr/>
            <p:nvPr/>
          </p:nvSpPr>
          <p:spPr>
            <a:xfrm>
              <a:off x="280397" y="6340685"/>
              <a:ext cx="217059" cy="213099"/>
            </a:xfrm>
            <a:custGeom>
              <a:avLst/>
              <a:gdLst/>
              <a:ahLst/>
              <a:cxnLst/>
              <a:rect l="l" t="t" r="r" b="b"/>
              <a:pathLst>
                <a:path w="136" h="134" extrusionOk="0">
                  <a:moveTo>
                    <a:pt x="68" y="16"/>
                  </a:moveTo>
                  <a:cubicBezTo>
                    <a:pt x="40" y="16"/>
                    <a:pt x="17" y="39"/>
                    <a:pt x="17" y="67"/>
                  </a:cubicBezTo>
                  <a:cubicBezTo>
                    <a:pt x="17" y="95"/>
                    <a:pt x="40" y="118"/>
                    <a:pt x="68" y="118"/>
                  </a:cubicBezTo>
                  <a:cubicBezTo>
                    <a:pt x="97" y="118"/>
                    <a:pt x="120" y="95"/>
                    <a:pt x="120" y="67"/>
                  </a:cubicBezTo>
                  <a:cubicBezTo>
                    <a:pt x="120" y="39"/>
                    <a:pt x="97" y="16"/>
                    <a:pt x="68" y="16"/>
                  </a:cubicBezTo>
                  <a:moveTo>
                    <a:pt x="68" y="134"/>
                  </a:moveTo>
                  <a:cubicBezTo>
                    <a:pt x="31" y="134"/>
                    <a:pt x="0" y="104"/>
                    <a:pt x="0" y="67"/>
                  </a:cubicBezTo>
                  <a:cubicBezTo>
                    <a:pt x="0" y="30"/>
                    <a:pt x="31" y="0"/>
                    <a:pt x="68" y="0"/>
                  </a:cubicBezTo>
                  <a:cubicBezTo>
                    <a:pt x="106" y="0"/>
                    <a:pt x="136" y="30"/>
                    <a:pt x="136" y="67"/>
                  </a:cubicBezTo>
                  <a:cubicBezTo>
                    <a:pt x="136" y="104"/>
                    <a:pt x="106" y="134"/>
                    <a:pt x="68" y="134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757" name="Google Shape;757;p58"/>
          <p:cNvSpPr txBox="1">
            <a:spLocks noGrp="1"/>
          </p:cNvSpPr>
          <p:nvPr>
            <p:ph type="sldNum" idx="12"/>
          </p:nvPr>
        </p:nvSpPr>
        <p:spPr>
          <a:xfrm>
            <a:off x="299648" y="6410065"/>
            <a:ext cx="3009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758" name="Google Shape;758;p58"/>
          <p:cNvSpPr txBox="1">
            <a:spLocks noGrp="1"/>
          </p:cNvSpPr>
          <p:nvPr>
            <p:ph type="title"/>
          </p:nvPr>
        </p:nvSpPr>
        <p:spPr>
          <a:xfrm>
            <a:off x="281016" y="646769"/>
            <a:ext cx="7852800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idact Gothic"/>
              <a:buNone/>
              <a:defRPr sz="24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759" name="Google Shape;759;p58"/>
          <p:cNvSpPr txBox="1"/>
          <p:nvPr/>
        </p:nvSpPr>
        <p:spPr>
          <a:xfrm>
            <a:off x="6919006" y="6430323"/>
            <a:ext cx="49698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fr" sz="7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 information: do not share without written permission from Owkin, Inc.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0" name="Google Shape;760;p58"/>
          <p:cNvSpPr txBox="1">
            <a:spLocks noGrp="1"/>
          </p:cNvSpPr>
          <p:nvPr>
            <p:ph type="subTitle" idx="1"/>
          </p:nvPr>
        </p:nvSpPr>
        <p:spPr>
          <a:xfrm>
            <a:off x="299650" y="234950"/>
            <a:ext cx="44103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9pPr>
          </a:lstStyle>
          <a:p>
            <a:endParaRPr/>
          </a:p>
        </p:txBody>
      </p:sp>
      <p:sp>
        <p:nvSpPr>
          <p:cNvPr id="761" name="Google Shape;761;p58"/>
          <p:cNvSpPr txBox="1">
            <a:spLocks noGrp="1"/>
          </p:cNvSpPr>
          <p:nvPr>
            <p:ph type="subTitle" idx="2"/>
          </p:nvPr>
        </p:nvSpPr>
        <p:spPr>
          <a:xfrm>
            <a:off x="839875" y="1926575"/>
            <a:ext cx="6514200" cy="5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Didact Gothic"/>
              <a:buNone/>
              <a:defRPr sz="1900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Didact Gothic"/>
              <a:buNone/>
              <a:defRPr sz="1900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Didact Gothic"/>
              <a:buNone/>
              <a:defRPr sz="1900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Didact Gothic"/>
              <a:buNone/>
              <a:defRPr sz="1900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Didact Gothic"/>
              <a:buNone/>
              <a:defRPr sz="1900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Didact Gothic"/>
              <a:buNone/>
              <a:defRPr sz="1900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Didact Gothic"/>
              <a:buNone/>
              <a:defRPr sz="1900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Didact Gothic"/>
              <a:buNone/>
              <a:defRPr sz="1900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Didact Gothic"/>
              <a:buNone/>
              <a:defRPr sz="1900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762" name="Google Shape;762;p58"/>
          <p:cNvSpPr txBox="1">
            <a:spLocks noGrp="1"/>
          </p:cNvSpPr>
          <p:nvPr>
            <p:ph type="body" idx="3"/>
          </p:nvPr>
        </p:nvSpPr>
        <p:spPr>
          <a:xfrm>
            <a:off x="839875" y="2885550"/>
            <a:ext cx="6514200" cy="32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238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500"/>
              <a:buChar char="→"/>
              <a:defRPr sz="1500"/>
            </a:lvl1pPr>
            <a:lvl2pPr marL="914400" lvl="1" indent="-3238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500"/>
              <a:buChar char="→"/>
              <a:defRPr sz="1500"/>
            </a:lvl2pPr>
            <a:lvl3pPr marL="1371600" lvl="2" indent="-3238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500"/>
              <a:buChar char="→"/>
              <a:defRPr sz="1500"/>
            </a:lvl3pPr>
            <a:lvl4pPr marL="1828800" lvl="3" indent="-3238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500"/>
              <a:buChar char="→"/>
              <a:defRPr sz="1500"/>
            </a:lvl4pPr>
            <a:lvl5pPr marL="2286000" lvl="4" indent="-3238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500"/>
              <a:buChar char="→"/>
              <a:defRPr sz="1500"/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  <p:sp>
        <p:nvSpPr>
          <p:cNvPr id="763" name="Google Shape;763;p58"/>
          <p:cNvSpPr txBox="1">
            <a:spLocks noGrp="1"/>
          </p:cNvSpPr>
          <p:nvPr>
            <p:ph type="subTitle" idx="4"/>
          </p:nvPr>
        </p:nvSpPr>
        <p:spPr>
          <a:xfrm>
            <a:off x="9047500" y="936125"/>
            <a:ext cx="2263500" cy="5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100"/>
              <a:buFont typeface="Inter ExtraLight"/>
              <a:buNone/>
              <a:defRPr sz="5100">
                <a:latin typeface="Inter ExtraLight"/>
                <a:ea typeface="Inter ExtraLight"/>
                <a:cs typeface="Inter ExtraLight"/>
                <a:sym typeface="Inter ExtraLight"/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100"/>
              <a:buFont typeface="Inter ExtraLight"/>
              <a:buNone/>
              <a:defRPr sz="5100">
                <a:latin typeface="Inter ExtraLight"/>
                <a:ea typeface="Inter ExtraLight"/>
                <a:cs typeface="Inter ExtraLight"/>
                <a:sym typeface="Inter ExtraLight"/>
              </a:defRPr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100"/>
              <a:buFont typeface="Inter ExtraLight"/>
              <a:buNone/>
              <a:defRPr sz="5100">
                <a:latin typeface="Inter ExtraLight"/>
                <a:ea typeface="Inter ExtraLight"/>
                <a:cs typeface="Inter ExtraLight"/>
                <a:sym typeface="Inter ExtraLight"/>
              </a:defRPr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100"/>
              <a:buFont typeface="Inter ExtraLight"/>
              <a:buNone/>
              <a:defRPr sz="5100">
                <a:latin typeface="Inter ExtraLight"/>
                <a:ea typeface="Inter ExtraLight"/>
                <a:cs typeface="Inter ExtraLight"/>
                <a:sym typeface="Inter ExtraLight"/>
              </a:defRPr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100"/>
              <a:buFont typeface="Inter ExtraLight"/>
              <a:buNone/>
              <a:defRPr sz="5100">
                <a:latin typeface="Inter ExtraLight"/>
                <a:ea typeface="Inter ExtraLight"/>
                <a:cs typeface="Inter ExtraLight"/>
                <a:sym typeface="Inter ExtraLight"/>
              </a:defRPr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100"/>
              <a:buFont typeface="Inter ExtraLight"/>
              <a:buNone/>
              <a:defRPr sz="5100">
                <a:latin typeface="Inter ExtraLight"/>
                <a:ea typeface="Inter ExtraLight"/>
                <a:cs typeface="Inter ExtraLight"/>
                <a:sym typeface="Inter ExtraLight"/>
              </a:defRPr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100"/>
              <a:buFont typeface="Inter ExtraLight"/>
              <a:buNone/>
              <a:defRPr sz="5100">
                <a:latin typeface="Inter ExtraLight"/>
                <a:ea typeface="Inter ExtraLight"/>
                <a:cs typeface="Inter ExtraLight"/>
                <a:sym typeface="Inter ExtraLight"/>
              </a:defRPr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100"/>
              <a:buFont typeface="Inter ExtraLight"/>
              <a:buNone/>
              <a:defRPr sz="5100">
                <a:latin typeface="Inter ExtraLight"/>
                <a:ea typeface="Inter ExtraLight"/>
                <a:cs typeface="Inter ExtraLight"/>
                <a:sym typeface="Inter ExtraLight"/>
              </a:defRPr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100"/>
              <a:buFont typeface="Inter ExtraLight"/>
              <a:buNone/>
              <a:defRPr sz="5100">
                <a:latin typeface="Inter ExtraLight"/>
                <a:ea typeface="Inter ExtraLight"/>
                <a:cs typeface="Inter ExtraLight"/>
                <a:sym typeface="Inter ExtraLight"/>
              </a:defRPr>
            </a:lvl9pPr>
          </a:lstStyle>
          <a:p>
            <a:endParaRPr/>
          </a:p>
        </p:txBody>
      </p:sp>
      <p:sp>
        <p:nvSpPr>
          <p:cNvPr id="764" name="Google Shape;764;p58"/>
          <p:cNvSpPr txBox="1">
            <a:spLocks noGrp="1"/>
          </p:cNvSpPr>
          <p:nvPr>
            <p:ph type="subTitle" idx="5"/>
          </p:nvPr>
        </p:nvSpPr>
        <p:spPr>
          <a:xfrm>
            <a:off x="9047500" y="1487975"/>
            <a:ext cx="2263500" cy="2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Inter Medium"/>
              <a:buNone/>
              <a:defRPr sz="13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Inter Medium"/>
              <a:buNone/>
              <a:defRPr sz="1300">
                <a:latin typeface="Inter Medium"/>
                <a:ea typeface="Inter Medium"/>
                <a:cs typeface="Inter Medium"/>
                <a:sym typeface="Inter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Inter Medium"/>
              <a:buNone/>
              <a:defRPr sz="1300">
                <a:latin typeface="Inter Medium"/>
                <a:ea typeface="Inter Medium"/>
                <a:cs typeface="Inter Medium"/>
                <a:sym typeface="Inter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Inter Medium"/>
              <a:buNone/>
              <a:defRPr sz="1300">
                <a:latin typeface="Inter Medium"/>
                <a:ea typeface="Inter Medium"/>
                <a:cs typeface="Inter Medium"/>
                <a:sym typeface="Inter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Inter Medium"/>
              <a:buNone/>
              <a:defRPr sz="1300">
                <a:latin typeface="Inter Medium"/>
                <a:ea typeface="Inter Medium"/>
                <a:cs typeface="Inter Medium"/>
                <a:sym typeface="Inter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Inter Medium"/>
              <a:buNone/>
              <a:defRPr sz="1300">
                <a:latin typeface="Inter Medium"/>
                <a:ea typeface="Inter Medium"/>
                <a:cs typeface="Inter Medium"/>
                <a:sym typeface="Inter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Inter Medium"/>
              <a:buNone/>
              <a:defRPr sz="1300">
                <a:latin typeface="Inter Medium"/>
                <a:ea typeface="Inter Medium"/>
                <a:cs typeface="Inter Medium"/>
                <a:sym typeface="Inter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Inter Medium"/>
              <a:buNone/>
              <a:defRPr sz="1300">
                <a:latin typeface="Inter Medium"/>
                <a:ea typeface="Inter Medium"/>
                <a:cs typeface="Inter Medium"/>
                <a:sym typeface="Inter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Inter Medium"/>
              <a:buNone/>
              <a:defRPr sz="1300"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>
            <a:endParaRPr/>
          </a:p>
        </p:txBody>
      </p:sp>
      <p:sp>
        <p:nvSpPr>
          <p:cNvPr id="765" name="Google Shape;765;p58"/>
          <p:cNvSpPr txBox="1">
            <a:spLocks noGrp="1"/>
          </p:cNvSpPr>
          <p:nvPr>
            <p:ph type="subTitle" idx="6"/>
          </p:nvPr>
        </p:nvSpPr>
        <p:spPr>
          <a:xfrm>
            <a:off x="9047500" y="2726300"/>
            <a:ext cx="2263500" cy="5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100"/>
              <a:buFont typeface="Inter ExtraLight"/>
              <a:buNone/>
              <a:defRPr sz="5100">
                <a:latin typeface="Inter ExtraLight"/>
                <a:ea typeface="Inter ExtraLight"/>
                <a:cs typeface="Inter ExtraLight"/>
                <a:sym typeface="Inter ExtraLight"/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100"/>
              <a:buFont typeface="Inter ExtraLight"/>
              <a:buNone/>
              <a:defRPr sz="5100">
                <a:latin typeface="Inter ExtraLight"/>
                <a:ea typeface="Inter ExtraLight"/>
                <a:cs typeface="Inter ExtraLight"/>
                <a:sym typeface="Inter ExtraLight"/>
              </a:defRPr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100"/>
              <a:buFont typeface="Inter ExtraLight"/>
              <a:buNone/>
              <a:defRPr sz="5100">
                <a:latin typeface="Inter ExtraLight"/>
                <a:ea typeface="Inter ExtraLight"/>
                <a:cs typeface="Inter ExtraLight"/>
                <a:sym typeface="Inter ExtraLight"/>
              </a:defRPr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100"/>
              <a:buFont typeface="Inter ExtraLight"/>
              <a:buNone/>
              <a:defRPr sz="5100">
                <a:latin typeface="Inter ExtraLight"/>
                <a:ea typeface="Inter ExtraLight"/>
                <a:cs typeface="Inter ExtraLight"/>
                <a:sym typeface="Inter ExtraLight"/>
              </a:defRPr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100"/>
              <a:buFont typeface="Inter ExtraLight"/>
              <a:buNone/>
              <a:defRPr sz="5100">
                <a:latin typeface="Inter ExtraLight"/>
                <a:ea typeface="Inter ExtraLight"/>
                <a:cs typeface="Inter ExtraLight"/>
                <a:sym typeface="Inter ExtraLight"/>
              </a:defRPr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100"/>
              <a:buFont typeface="Inter ExtraLight"/>
              <a:buNone/>
              <a:defRPr sz="5100">
                <a:latin typeface="Inter ExtraLight"/>
                <a:ea typeface="Inter ExtraLight"/>
                <a:cs typeface="Inter ExtraLight"/>
                <a:sym typeface="Inter ExtraLight"/>
              </a:defRPr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100"/>
              <a:buFont typeface="Inter ExtraLight"/>
              <a:buNone/>
              <a:defRPr sz="5100">
                <a:latin typeface="Inter ExtraLight"/>
                <a:ea typeface="Inter ExtraLight"/>
                <a:cs typeface="Inter ExtraLight"/>
                <a:sym typeface="Inter ExtraLight"/>
              </a:defRPr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100"/>
              <a:buFont typeface="Inter ExtraLight"/>
              <a:buNone/>
              <a:defRPr sz="5100">
                <a:latin typeface="Inter ExtraLight"/>
                <a:ea typeface="Inter ExtraLight"/>
                <a:cs typeface="Inter ExtraLight"/>
                <a:sym typeface="Inter ExtraLight"/>
              </a:defRPr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100"/>
              <a:buFont typeface="Inter ExtraLight"/>
              <a:buNone/>
              <a:defRPr sz="5100">
                <a:latin typeface="Inter ExtraLight"/>
                <a:ea typeface="Inter ExtraLight"/>
                <a:cs typeface="Inter ExtraLight"/>
                <a:sym typeface="Inter ExtraLight"/>
              </a:defRPr>
            </a:lvl9pPr>
          </a:lstStyle>
          <a:p>
            <a:endParaRPr/>
          </a:p>
        </p:txBody>
      </p:sp>
      <p:sp>
        <p:nvSpPr>
          <p:cNvPr id="766" name="Google Shape;766;p58"/>
          <p:cNvSpPr txBox="1">
            <a:spLocks noGrp="1"/>
          </p:cNvSpPr>
          <p:nvPr>
            <p:ph type="subTitle" idx="7"/>
          </p:nvPr>
        </p:nvSpPr>
        <p:spPr>
          <a:xfrm>
            <a:off x="9047500" y="3278150"/>
            <a:ext cx="2263500" cy="2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Inter Medium"/>
              <a:buNone/>
              <a:defRPr sz="13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Inter Medium"/>
              <a:buNone/>
              <a:defRPr sz="1300">
                <a:latin typeface="Inter Medium"/>
                <a:ea typeface="Inter Medium"/>
                <a:cs typeface="Inter Medium"/>
                <a:sym typeface="Inter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Inter Medium"/>
              <a:buNone/>
              <a:defRPr sz="1300">
                <a:latin typeface="Inter Medium"/>
                <a:ea typeface="Inter Medium"/>
                <a:cs typeface="Inter Medium"/>
                <a:sym typeface="Inter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Inter Medium"/>
              <a:buNone/>
              <a:defRPr sz="1300">
                <a:latin typeface="Inter Medium"/>
                <a:ea typeface="Inter Medium"/>
                <a:cs typeface="Inter Medium"/>
                <a:sym typeface="Inter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Inter Medium"/>
              <a:buNone/>
              <a:defRPr sz="1300">
                <a:latin typeface="Inter Medium"/>
                <a:ea typeface="Inter Medium"/>
                <a:cs typeface="Inter Medium"/>
                <a:sym typeface="Inter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Inter Medium"/>
              <a:buNone/>
              <a:defRPr sz="1300">
                <a:latin typeface="Inter Medium"/>
                <a:ea typeface="Inter Medium"/>
                <a:cs typeface="Inter Medium"/>
                <a:sym typeface="Inter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Inter Medium"/>
              <a:buNone/>
              <a:defRPr sz="1300">
                <a:latin typeface="Inter Medium"/>
                <a:ea typeface="Inter Medium"/>
                <a:cs typeface="Inter Medium"/>
                <a:sym typeface="Inter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Inter Medium"/>
              <a:buNone/>
              <a:defRPr sz="1300">
                <a:latin typeface="Inter Medium"/>
                <a:ea typeface="Inter Medium"/>
                <a:cs typeface="Inter Medium"/>
                <a:sym typeface="Inter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Inter Medium"/>
              <a:buNone/>
              <a:defRPr sz="1300"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>
            <a:endParaRPr/>
          </a:p>
        </p:txBody>
      </p:sp>
      <p:sp>
        <p:nvSpPr>
          <p:cNvPr id="767" name="Google Shape;767;p58"/>
          <p:cNvSpPr txBox="1">
            <a:spLocks noGrp="1"/>
          </p:cNvSpPr>
          <p:nvPr>
            <p:ph type="subTitle" idx="8"/>
          </p:nvPr>
        </p:nvSpPr>
        <p:spPr>
          <a:xfrm>
            <a:off x="9047500" y="4536325"/>
            <a:ext cx="2263500" cy="5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100"/>
              <a:buFont typeface="Inter ExtraLight"/>
              <a:buNone/>
              <a:defRPr sz="5100">
                <a:latin typeface="Inter ExtraLight"/>
                <a:ea typeface="Inter ExtraLight"/>
                <a:cs typeface="Inter ExtraLight"/>
                <a:sym typeface="Inter ExtraLight"/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100"/>
              <a:buFont typeface="Inter ExtraLight"/>
              <a:buNone/>
              <a:defRPr sz="5100">
                <a:latin typeface="Inter ExtraLight"/>
                <a:ea typeface="Inter ExtraLight"/>
                <a:cs typeface="Inter ExtraLight"/>
                <a:sym typeface="Inter ExtraLight"/>
              </a:defRPr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100"/>
              <a:buFont typeface="Inter ExtraLight"/>
              <a:buNone/>
              <a:defRPr sz="5100">
                <a:latin typeface="Inter ExtraLight"/>
                <a:ea typeface="Inter ExtraLight"/>
                <a:cs typeface="Inter ExtraLight"/>
                <a:sym typeface="Inter ExtraLight"/>
              </a:defRPr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100"/>
              <a:buFont typeface="Inter ExtraLight"/>
              <a:buNone/>
              <a:defRPr sz="5100">
                <a:latin typeface="Inter ExtraLight"/>
                <a:ea typeface="Inter ExtraLight"/>
                <a:cs typeface="Inter ExtraLight"/>
                <a:sym typeface="Inter ExtraLight"/>
              </a:defRPr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100"/>
              <a:buFont typeface="Inter ExtraLight"/>
              <a:buNone/>
              <a:defRPr sz="5100">
                <a:latin typeface="Inter ExtraLight"/>
                <a:ea typeface="Inter ExtraLight"/>
                <a:cs typeface="Inter ExtraLight"/>
                <a:sym typeface="Inter ExtraLight"/>
              </a:defRPr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100"/>
              <a:buFont typeface="Inter ExtraLight"/>
              <a:buNone/>
              <a:defRPr sz="5100">
                <a:latin typeface="Inter ExtraLight"/>
                <a:ea typeface="Inter ExtraLight"/>
                <a:cs typeface="Inter ExtraLight"/>
                <a:sym typeface="Inter ExtraLight"/>
              </a:defRPr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100"/>
              <a:buFont typeface="Inter ExtraLight"/>
              <a:buNone/>
              <a:defRPr sz="5100">
                <a:latin typeface="Inter ExtraLight"/>
                <a:ea typeface="Inter ExtraLight"/>
                <a:cs typeface="Inter ExtraLight"/>
                <a:sym typeface="Inter ExtraLight"/>
              </a:defRPr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100"/>
              <a:buFont typeface="Inter ExtraLight"/>
              <a:buNone/>
              <a:defRPr sz="5100">
                <a:latin typeface="Inter ExtraLight"/>
                <a:ea typeface="Inter ExtraLight"/>
                <a:cs typeface="Inter ExtraLight"/>
                <a:sym typeface="Inter ExtraLight"/>
              </a:defRPr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100"/>
              <a:buFont typeface="Inter ExtraLight"/>
              <a:buNone/>
              <a:defRPr sz="5100">
                <a:latin typeface="Inter ExtraLight"/>
                <a:ea typeface="Inter ExtraLight"/>
                <a:cs typeface="Inter ExtraLight"/>
                <a:sym typeface="Inter ExtraLight"/>
              </a:defRPr>
            </a:lvl9pPr>
          </a:lstStyle>
          <a:p>
            <a:endParaRPr/>
          </a:p>
        </p:txBody>
      </p:sp>
      <p:sp>
        <p:nvSpPr>
          <p:cNvPr id="768" name="Google Shape;768;p58"/>
          <p:cNvSpPr txBox="1">
            <a:spLocks noGrp="1"/>
          </p:cNvSpPr>
          <p:nvPr>
            <p:ph type="subTitle" idx="9"/>
          </p:nvPr>
        </p:nvSpPr>
        <p:spPr>
          <a:xfrm>
            <a:off x="9047500" y="5088175"/>
            <a:ext cx="2263500" cy="2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Inter Medium"/>
              <a:buNone/>
              <a:defRPr sz="13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Inter Medium"/>
              <a:buNone/>
              <a:defRPr sz="1300">
                <a:latin typeface="Inter Medium"/>
                <a:ea typeface="Inter Medium"/>
                <a:cs typeface="Inter Medium"/>
                <a:sym typeface="Inter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Inter Medium"/>
              <a:buNone/>
              <a:defRPr sz="1300">
                <a:latin typeface="Inter Medium"/>
                <a:ea typeface="Inter Medium"/>
                <a:cs typeface="Inter Medium"/>
                <a:sym typeface="Inter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Inter Medium"/>
              <a:buNone/>
              <a:defRPr sz="1300">
                <a:latin typeface="Inter Medium"/>
                <a:ea typeface="Inter Medium"/>
                <a:cs typeface="Inter Medium"/>
                <a:sym typeface="Inter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Inter Medium"/>
              <a:buNone/>
              <a:defRPr sz="1300">
                <a:latin typeface="Inter Medium"/>
                <a:ea typeface="Inter Medium"/>
                <a:cs typeface="Inter Medium"/>
                <a:sym typeface="Inter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Inter Medium"/>
              <a:buNone/>
              <a:defRPr sz="1300">
                <a:latin typeface="Inter Medium"/>
                <a:ea typeface="Inter Medium"/>
                <a:cs typeface="Inter Medium"/>
                <a:sym typeface="Inter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Inter Medium"/>
              <a:buNone/>
              <a:defRPr sz="1300">
                <a:latin typeface="Inter Medium"/>
                <a:ea typeface="Inter Medium"/>
                <a:cs typeface="Inter Medium"/>
                <a:sym typeface="Inter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Inter Medium"/>
              <a:buNone/>
              <a:defRPr sz="1300">
                <a:latin typeface="Inter Medium"/>
                <a:ea typeface="Inter Medium"/>
                <a:cs typeface="Inter Medium"/>
                <a:sym typeface="Inter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Inter Medium"/>
              <a:buNone/>
              <a:defRPr sz="1300"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>
            <a:endParaRPr/>
          </a:p>
        </p:txBody>
      </p:sp>
      <p:sp>
        <p:nvSpPr>
          <p:cNvPr id="769" name="Google Shape;769;p58"/>
          <p:cNvSpPr txBox="1">
            <a:spLocks noGrp="1"/>
          </p:cNvSpPr>
          <p:nvPr>
            <p:ph type="subTitle" idx="13"/>
          </p:nvPr>
        </p:nvSpPr>
        <p:spPr>
          <a:xfrm>
            <a:off x="839875" y="1145375"/>
            <a:ext cx="7293900" cy="2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60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idact Gothic"/>
              <a:buNone/>
              <a:defRPr sz="1400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Didact Gothic"/>
              <a:buNone/>
              <a:defRPr sz="1100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Didact Gothic"/>
              <a:buNone/>
              <a:defRPr sz="1000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Didact Gothic"/>
              <a:buNone/>
              <a:defRPr sz="900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Didact Gothic"/>
              <a:buNone/>
              <a:defRPr sz="900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Font typeface="Didact Gothic"/>
              <a:buNone/>
              <a:defRPr sz="300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Font typeface="Didact Gothic"/>
              <a:buNone/>
              <a:defRPr sz="300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Font typeface="Didact Gothic"/>
              <a:buNone/>
              <a:defRPr sz="300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Font typeface="Didact Gothic"/>
              <a:buNone/>
              <a:defRPr sz="300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770" name="Google Shape;770;p58"/>
          <p:cNvSpPr txBox="1">
            <a:spLocks noGrp="1"/>
          </p:cNvSpPr>
          <p:nvPr>
            <p:ph type="body" idx="14"/>
          </p:nvPr>
        </p:nvSpPr>
        <p:spPr>
          <a:xfrm>
            <a:off x="9047500" y="1787275"/>
            <a:ext cx="2263500" cy="72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  <p:sp>
        <p:nvSpPr>
          <p:cNvPr id="771" name="Google Shape;771;p58"/>
          <p:cNvSpPr txBox="1">
            <a:spLocks noGrp="1"/>
          </p:cNvSpPr>
          <p:nvPr>
            <p:ph type="body" idx="15"/>
          </p:nvPr>
        </p:nvSpPr>
        <p:spPr>
          <a:xfrm>
            <a:off x="9047500" y="3587375"/>
            <a:ext cx="2263500" cy="72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  <p:sp>
        <p:nvSpPr>
          <p:cNvPr id="772" name="Google Shape;772;p58"/>
          <p:cNvSpPr txBox="1">
            <a:spLocks noGrp="1"/>
          </p:cNvSpPr>
          <p:nvPr>
            <p:ph type="body" idx="16"/>
          </p:nvPr>
        </p:nvSpPr>
        <p:spPr>
          <a:xfrm>
            <a:off x="9047500" y="5403675"/>
            <a:ext cx="2263500" cy="72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ocess 6">
  <p:cSld name="Process 6">
    <p:bg>
      <p:bgPr>
        <a:solidFill>
          <a:schemeClr val="lt1"/>
        </a:solidFill>
        <a:effectLst/>
      </p:bgPr>
    </p:bg>
    <p:spTree>
      <p:nvGrpSpPr>
        <p:cNvPr id="1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p59"/>
          <p:cNvSpPr/>
          <p:nvPr/>
        </p:nvSpPr>
        <p:spPr>
          <a:xfrm>
            <a:off x="0" y="1"/>
            <a:ext cx="121932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50" tIns="45700" rIns="9145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775" name="Google Shape;775;p59"/>
          <p:cNvSpPr txBox="1">
            <a:spLocks noGrp="1"/>
          </p:cNvSpPr>
          <p:nvPr>
            <p:ph type="sldNum" idx="12"/>
          </p:nvPr>
        </p:nvSpPr>
        <p:spPr>
          <a:xfrm>
            <a:off x="299648" y="6410065"/>
            <a:ext cx="3009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776" name="Google Shape;776;p59"/>
          <p:cNvSpPr txBox="1">
            <a:spLocks noGrp="1"/>
          </p:cNvSpPr>
          <p:nvPr>
            <p:ph type="title"/>
          </p:nvPr>
        </p:nvSpPr>
        <p:spPr>
          <a:xfrm>
            <a:off x="281015" y="646769"/>
            <a:ext cx="11612400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idact Gothic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grpSp>
        <p:nvGrpSpPr>
          <p:cNvPr id="777" name="Google Shape;777;p59"/>
          <p:cNvGrpSpPr/>
          <p:nvPr/>
        </p:nvGrpSpPr>
        <p:grpSpPr>
          <a:xfrm>
            <a:off x="11648099" y="272519"/>
            <a:ext cx="245452" cy="242128"/>
            <a:chOff x="266542" y="6326171"/>
            <a:chExt cx="245428" cy="242128"/>
          </a:xfrm>
        </p:grpSpPr>
        <p:sp>
          <p:nvSpPr>
            <p:cNvPr id="778" name="Google Shape;778;p59"/>
            <p:cNvSpPr/>
            <p:nvPr/>
          </p:nvSpPr>
          <p:spPr>
            <a:xfrm>
              <a:off x="26654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70" y="58"/>
                  </a:moveTo>
                  <a:cubicBezTo>
                    <a:pt x="59" y="69"/>
                    <a:pt x="59" y="69"/>
                    <a:pt x="59" y="69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0" y="12"/>
                    <a:pt x="0" y="7"/>
                    <a:pt x="3" y="4"/>
                  </a:cubicBezTo>
                  <a:cubicBezTo>
                    <a:pt x="7" y="0"/>
                    <a:pt x="12" y="0"/>
                    <a:pt x="15" y="4"/>
                  </a:cubicBezTo>
                  <a:lnTo>
                    <a:pt x="70" y="5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779" name="Google Shape;779;p59"/>
            <p:cNvSpPr/>
            <p:nvPr/>
          </p:nvSpPr>
          <p:spPr>
            <a:xfrm>
              <a:off x="26654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59" y="0"/>
                  </a:moveTo>
                  <a:cubicBezTo>
                    <a:pt x="70" y="11"/>
                    <a:pt x="70" y="11"/>
                    <a:pt x="70" y="11"/>
                  </a:cubicBezTo>
                  <a:cubicBezTo>
                    <a:pt x="15" y="66"/>
                    <a:pt x="15" y="66"/>
                    <a:pt x="15" y="66"/>
                  </a:cubicBezTo>
                  <a:cubicBezTo>
                    <a:pt x="12" y="69"/>
                    <a:pt x="7" y="69"/>
                    <a:pt x="3" y="66"/>
                  </a:cubicBezTo>
                  <a:cubicBezTo>
                    <a:pt x="0" y="63"/>
                    <a:pt x="0" y="57"/>
                    <a:pt x="3" y="54"/>
                  </a:cubicBezTo>
                  <a:lnTo>
                    <a:pt x="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780" name="Google Shape;780;p59"/>
            <p:cNvSpPr/>
            <p:nvPr/>
          </p:nvSpPr>
          <p:spPr>
            <a:xfrm>
              <a:off x="40047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0" y="11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70" y="57"/>
                    <a:pt x="70" y="62"/>
                    <a:pt x="67" y="66"/>
                  </a:cubicBezTo>
                  <a:cubicBezTo>
                    <a:pt x="63" y="69"/>
                    <a:pt x="58" y="69"/>
                    <a:pt x="55" y="66"/>
                  </a:cubicBezTo>
                  <a:lnTo>
                    <a:pt x="0" y="1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781" name="Google Shape;781;p59"/>
            <p:cNvSpPr/>
            <p:nvPr/>
          </p:nvSpPr>
          <p:spPr>
            <a:xfrm>
              <a:off x="40047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11" y="69"/>
                  </a:moveTo>
                  <a:cubicBezTo>
                    <a:pt x="0" y="58"/>
                    <a:pt x="0" y="58"/>
                    <a:pt x="0" y="58"/>
                  </a:cubicBezTo>
                  <a:cubicBezTo>
                    <a:pt x="55" y="3"/>
                    <a:pt x="55" y="3"/>
                    <a:pt x="55" y="3"/>
                  </a:cubicBezTo>
                  <a:cubicBezTo>
                    <a:pt x="58" y="0"/>
                    <a:pt x="63" y="0"/>
                    <a:pt x="67" y="3"/>
                  </a:cubicBezTo>
                  <a:cubicBezTo>
                    <a:pt x="70" y="7"/>
                    <a:pt x="70" y="12"/>
                    <a:pt x="67" y="15"/>
                  </a:cubicBezTo>
                  <a:lnTo>
                    <a:pt x="11" y="6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782" name="Google Shape;782;p59"/>
            <p:cNvSpPr/>
            <p:nvPr/>
          </p:nvSpPr>
          <p:spPr>
            <a:xfrm>
              <a:off x="374741" y="6433050"/>
              <a:ext cx="29029" cy="28369"/>
            </a:xfrm>
            <a:custGeom>
              <a:avLst/>
              <a:gdLst/>
              <a:ahLst/>
              <a:cxnLst/>
              <a:rect l="l" t="t" r="r" b="b"/>
              <a:pathLst>
                <a:path w="18" h="18" extrusionOk="0">
                  <a:moveTo>
                    <a:pt x="15" y="3"/>
                  </a:moveTo>
                  <a:cubicBezTo>
                    <a:pt x="18" y="6"/>
                    <a:pt x="18" y="12"/>
                    <a:pt x="15" y="15"/>
                  </a:cubicBezTo>
                  <a:cubicBezTo>
                    <a:pt x="11" y="18"/>
                    <a:pt x="6" y="18"/>
                    <a:pt x="3" y="15"/>
                  </a:cubicBezTo>
                  <a:cubicBezTo>
                    <a:pt x="0" y="12"/>
                    <a:pt x="0" y="6"/>
                    <a:pt x="3" y="3"/>
                  </a:cubicBezTo>
                  <a:cubicBezTo>
                    <a:pt x="6" y="0"/>
                    <a:pt x="11" y="0"/>
                    <a:pt x="15" y="3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783" name="Google Shape;783;p59"/>
            <p:cNvSpPr/>
            <p:nvPr/>
          </p:nvSpPr>
          <p:spPr>
            <a:xfrm>
              <a:off x="280397" y="6340685"/>
              <a:ext cx="217059" cy="213099"/>
            </a:xfrm>
            <a:custGeom>
              <a:avLst/>
              <a:gdLst/>
              <a:ahLst/>
              <a:cxnLst/>
              <a:rect l="l" t="t" r="r" b="b"/>
              <a:pathLst>
                <a:path w="136" h="134" extrusionOk="0">
                  <a:moveTo>
                    <a:pt x="68" y="16"/>
                  </a:moveTo>
                  <a:cubicBezTo>
                    <a:pt x="40" y="16"/>
                    <a:pt x="17" y="39"/>
                    <a:pt x="17" y="67"/>
                  </a:cubicBezTo>
                  <a:cubicBezTo>
                    <a:pt x="17" y="95"/>
                    <a:pt x="40" y="118"/>
                    <a:pt x="68" y="118"/>
                  </a:cubicBezTo>
                  <a:cubicBezTo>
                    <a:pt x="97" y="118"/>
                    <a:pt x="120" y="95"/>
                    <a:pt x="120" y="67"/>
                  </a:cubicBezTo>
                  <a:cubicBezTo>
                    <a:pt x="120" y="39"/>
                    <a:pt x="97" y="16"/>
                    <a:pt x="68" y="16"/>
                  </a:cubicBezTo>
                  <a:moveTo>
                    <a:pt x="68" y="134"/>
                  </a:moveTo>
                  <a:cubicBezTo>
                    <a:pt x="31" y="134"/>
                    <a:pt x="0" y="104"/>
                    <a:pt x="0" y="67"/>
                  </a:cubicBezTo>
                  <a:cubicBezTo>
                    <a:pt x="0" y="30"/>
                    <a:pt x="31" y="0"/>
                    <a:pt x="68" y="0"/>
                  </a:cubicBezTo>
                  <a:cubicBezTo>
                    <a:pt x="106" y="0"/>
                    <a:pt x="136" y="30"/>
                    <a:pt x="136" y="67"/>
                  </a:cubicBezTo>
                  <a:cubicBezTo>
                    <a:pt x="136" y="104"/>
                    <a:pt x="106" y="134"/>
                    <a:pt x="68" y="134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784" name="Google Shape;784;p59"/>
          <p:cNvSpPr>
            <a:spLocks noGrp="1"/>
          </p:cNvSpPr>
          <p:nvPr>
            <p:ph type="body" idx="1"/>
          </p:nvPr>
        </p:nvSpPr>
        <p:spPr>
          <a:xfrm>
            <a:off x="7620750" y="3575066"/>
            <a:ext cx="3732600" cy="2446200"/>
          </a:xfrm>
          <a:prstGeom prst="round2SameRect">
            <a:avLst>
              <a:gd name="adj1" fmla="val 0"/>
              <a:gd name="adj2" fmla="val 568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252025" tIns="216025" rIns="252025" bIns="0" anchor="t" anchorCtr="0">
            <a:noAutofit/>
          </a:bodyPr>
          <a:lstStyle>
            <a:lvl1pPr marL="457200" lvl="0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85" name="Google Shape;785;p59"/>
          <p:cNvSpPr>
            <a:spLocks noGrp="1"/>
          </p:cNvSpPr>
          <p:nvPr>
            <p:ph type="body" idx="2"/>
          </p:nvPr>
        </p:nvSpPr>
        <p:spPr>
          <a:xfrm>
            <a:off x="7620749" y="3009900"/>
            <a:ext cx="3732600" cy="565200"/>
          </a:xfrm>
          <a:prstGeom prst="round2SameRect">
            <a:avLst>
              <a:gd name="adj1" fmla="val 20600"/>
              <a:gd name="adj2" fmla="val 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52025" tIns="0" rIns="0" bIns="36000" anchor="ctr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marL="1371600" lvl="2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3pPr>
            <a:lvl4pPr marL="1828800" lvl="3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4pPr>
            <a:lvl5pPr marL="2286000" lvl="4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786" name="Google Shape;786;p59"/>
          <p:cNvSpPr txBox="1"/>
          <p:nvPr/>
        </p:nvSpPr>
        <p:spPr>
          <a:xfrm>
            <a:off x="6919006" y="6430323"/>
            <a:ext cx="49698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fr" sz="7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 information: do not share without written permission from Owkin, Inc.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7" name="Google Shape;787;p59"/>
          <p:cNvSpPr txBox="1">
            <a:spLocks noGrp="1"/>
          </p:cNvSpPr>
          <p:nvPr>
            <p:ph type="subTitle" idx="3"/>
          </p:nvPr>
        </p:nvSpPr>
        <p:spPr>
          <a:xfrm>
            <a:off x="299650" y="234950"/>
            <a:ext cx="44103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9pPr>
          </a:lstStyle>
          <a:p>
            <a:endParaRPr/>
          </a:p>
        </p:txBody>
      </p:sp>
      <p:sp>
        <p:nvSpPr>
          <p:cNvPr id="788" name="Google Shape;788;p59"/>
          <p:cNvSpPr txBox="1">
            <a:spLocks noGrp="1"/>
          </p:cNvSpPr>
          <p:nvPr>
            <p:ph type="body" idx="4"/>
          </p:nvPr>
        </p:nvSpPr>
        <p:spPr>
          <a:xfrm>
            <a:off x="839875" y="2000250"/>
            <a:ext cx="10513500" cy="7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238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500"/>
              <a:buChar char="→"/>
              <a:defRPr sz="1500"/>
            </a:lvl1pPr>
            <a:lvl2pPr marL="914400" lvl="1" indent="-3238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500"/>
              <a:buChar char="→"/>
              <a:defRPr sz="1500"/>
            </a:lvl2pPr>
            <a:lvl3pPr marL="1371600" lvl="2" indent="-3238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500"/>
              <a:buChar char="→"/>
              <a:defRPr sz="1500"/>
            </a:lvl3pPr>
            <a:lvl4pPr marL="1828800" lvl="3" indent="-3238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500"/>
              <a:buChar char="→"/>
              <a:defRPr sz="1500"/>
            </a:lvl4pPr>
            <a:lvl5pPr marL="2286000" lvl="4" indent="-3238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500"/>
              <a:buChar char="→"/>
              <a:defRPr sz="1500"/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  <p:sp>
        <p:nvSpPr>
          <p:cNvPr id="789" name="Google Shape;789;p59"/>
          <p:cNvSpPr txBox="1">
            <a:spLocks noGrp="1"/>
          </p:cNvSpPr>
          <p:nvPr>
            <p:ph type="subTitle" idx="5"/>
          </p:nvPr>
        </p:nvSpPr>
        <p:spPr>
          <a:xfrm>
            <a:off x="839875" y="3001625"/>
            <a:ext cx="6285600" cy="44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Didact Gothic"/>
              <a:buNone/>
              <a:defRPr sz="1900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Didact Gothic"/>
              <a:buNone/>
              <a:defRPr sz="1900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Didact Gothic"/>
              <a:buNone/>
              <a:defRPr sz="1900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Didact Gothic"/>
              <a:buNone/>
              <a:defRPr sz="1900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Didact Gothic"/>
              <a:buNone/>
              <a:defRPr sz="1900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Didact Gothic"/>
              <a:buNone/>
              <a:defRPr sz="1900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Didact Gothic"/>
              <a:buNone/>
              <a:defRPr sz="1900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Didact Gothic"/>
              <a:buNone/>
              <a:defRPr sz="1900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Didact Gothic"/>
              <a:buNone/>
              <a:defRPr sz="1900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790" name="Google Shape;790;p59"/>
          <p:cNvSpPr txBox="1">
            <a:spLocks noGrp="1"/>
          </p:cNvSpPr>
          <p:nvPr>
            <p:ph type="body" idx="6"/>
          </p:nvPr>
        </p:nvSpPr>
        <p:spPr>
          <a:xfrm>
            <a:off x="839875" y="3840425"/>
            <a:ext cx="6285600" cy="21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1pPr>
            <a:lvl2pPr marL="914400" lvl="1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2pPr>
            <a:lvl3pPr marL="1371600" lvl="2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3pPr>
            <a:lvl4pPr marL="1828800" lvl="3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4pPr>
            <a:lvl5pPr marL="2286000" lvl="4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5pPr>
            <a:lvl6pPr marL="2743200" lvl="5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6pPr>
            <a:lvl7pPr marL="3200400" lvl="6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7pPr>
            <a:lvl8pPr marL="3657600" lvl="7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8pPr>
            <a:lvl9pPr marL="4114800" lvl="8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9pPr>
          </a:lstStyle>
          <a:p>
            <a:endParaRPr/>
          </a:p>
        </p:txBody>
      </p:sp>
      <p:sp>
        <p:nvSpPr>
          <p:cNvPr id="791" name="Google Shape;791;p59"/>
          <p:cNvSpPr txBox="1">
            <a:spLocks noGrp="1"/>
          </p:cNvSpPr>
          <p:nvPr>
            <p:ph type="body" idx="7"/>
          </p:nvPr>
        </p:nvSpPr>
        <p:spPr>
          <a:xfrm>
            <a:off x="7868950" y="3856950"/>
            <a:ext cx="3239400" cy="19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  <p:sp>
        <p:nvSpPr>
          <p:cNvPr id="792" name="Google Shape;792;p59"/>
          <p:cNvSpPr txBox="1">
            <a:spLocks noGrp="1"/>
          </p:cNvSpPr>
          <p:nvPr>
            <p:ph type="subTitle" idx="8"/>
          </p:nvPr>
        </p:nvSpPr>
        <p:spPr>
          <a:xfrm>
            <a:off x="839875" y="1145375"/>
            <a:ext cx="11053800" cy="2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60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idact Gothic"/>
              <a:buNone/>
              <a:defRPr sz="1400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Didact Gothic"/>
              <a:buNone/>
              <a:defRPr sz="1100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Didact Gothic"/>
              <a:buNone/>
              <a:defRPr sz="1000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Didact Gothic"/>
              <a:buNone/>
              <a:defRPr sz="900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Didact Gothic"/>
              <a:buNone/>
              <a:defRPr sz="900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Font typeface="Didact Gothic"/>
              <a:buNone/>
              <a:defRPr sz="300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Font typeface="Didact Gothic"/>
              <a:buNone/>
              <a:defRPr sz="300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Font typeface="Didact Gothic"/>
              <a:buNone/>
              <a:defRPr sz="300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Font typeface="Didact Gothic"/>
              <a:buNone/>
              <a:defRPr sz="300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ocess 7">
  <p:cSld name="Process 7">
    <p:bg>
      <p:bgPr>
        <a:solidFill>
          <a:schemeClr val="lt1"/>
        </a:solidFill>
        <a:effectLst/>
      </p:bgPr>
    </p:bg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60"/>
          <p:cNvSpPr/>
          <p:nvPr/>
        </p:nvSpPr>
        <p:spPr>
          <a:xfrm>
            <a:off x="0" y="1"/>
            <a:ext cx="121932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50" tIns="45700" rIns="9145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795" name="Google Shape;795;p60"/>
          <p:cNvSpPr txBox="1">
            <a:spLocks noGrp="1"/>
          </p:cNvSpPr>
          <p:nvPr>
            <p:ph type="sldNum" idx="12"/>
          </p:nvPr>
        </p:nvSpPr>
        <p:spPr>
          <a:xfrm>
            <a:off x="299648" y="6410065"/>
            <a:ext cx="3009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796" name="Google Shape;796;p60"/>
          <p:cNvSpPr txBox="1">
            <a:spLocks noGrp="1"/>
          </p:cNvSpPr>
          <p:nvPr>
            <p:ph type="title"/>
          </p:nvPr>
        </p:nvSpPr>
        <p:spPr>
          <a:xfrm>
            <a:off x="281015" y="646769"/>
            <a:ext cx="11612400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idact Gothic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grpSp>
        <p:nvGrpSpPr>
          <p:cNvPr id="797" name="Google Shape;797;p60"/>
          <p:cNvGrpSpPr/>
          <p:nvPr/>
        </p:nvGrpSpPr>
        <p:grpSpPr>
          <a:xfrm>
            <a:off x="11648099" y="272519"/>
            <a:ext cx="245452" cy="242128"/>
            <a:chOff x="266542" y="6326171"/>
            <a:chExt cx="245428" cy="242128"/>
          </a:xfrm>
        </p:grpSpPr>
        <p:sp>
          <p:nvSpPr>
            <p:cNvPr id="798" name="Google Shape;798;p60"/>
            <p:cNvSpPr/>
            <p:nvPr/>
          </p:nvSpPr>
          <p:spPr>
            <a:xfrm>
              <a:off x="26654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70" y="58"/>
                  </a:moveTo>
                  <a:cubicBezTo>
                    <a:pt x="59" y="69"/>
                    <a:pt x="59" y="69"/>
                    <a:pt x="59" y="69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0" y="12"/>
                    <a:pt x="0" y="7"/>
                    <a:pt x="3" y="4"/>
                  </a:cubicBezTo>
                  <a:cubicBezTo>
                    <a:pt x="7" y="0"/>
                    <a:pt x="12" y="0"/>
                    <a:pt x="15" y="4"/>
                  </a:cubicBezTo>
                  <a:lnTo>
                    <a:pt x="70" y="5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799" name="Google Shape;799;p60"/>
            <p:cNvSpPr/>
            <p:nvPr/>
          </p:nvSpPr>
          <p:spPr>
            <a:xfrm>
              <a:off x="26654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59" y="0"/>
                  </a:moveTo>
                  <a:cubicBezTo>
                    <a:pt x="70" y="11"/>
                    <a:pt x="70" y="11"/>
                    <a:pt x="70" y="11"/>
                  </a:cubicBezTo>
                  <a:cubicBezTo>
                    <a:pt x="15" y="66"/>
                    <a:pt x="15" y="66"/>
                    <a:pt x="15" y="66"/>
                  </a:cubicBezTo>
                  <a:cubicBezTo>
                    <a:pt x="12" y="69"/>
                    <a:pt x="7" y="69"/>
                    <a:pt x="3" y="66"/>
                  </a:cubicBezTo>
                  <a:cubicBezTo>
                    <a:pt x="0" y="63"/>
                    <a:pt x="0" y="57"/>
                    <a:pt x="3" y="54"/>
                  </a:cubicBezTo>
                  <a:lnTo>
                    <a:pt x="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800" name="Google Shape;800;p60"/>
            <p:cNvSpPr/>
            <p:nvPr/>
          </p:nvSpPr>
          <p:spPr>
            <a:xfrm>
              <a:off x="40047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0" y="11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70" y="57"/>
                    <a:pt x="70" y="62"/>
                    <a:pt x="67" y="66"/>
                  </a:cubicBezTo>
                  <a:cubicBezTo>
                    <a:pt x="63" y="69"/>
                    <a:pt x="58" y="69"/>
                    <a:pt x="55" y="66"/>
                  </a:cubicBezTo>
                  <a:lnTo>
                    <a:pt x="0" y="1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801" name="Google Shape;801;p60"/>
            <p:cNvSpPr/>
            <p:nvPr/>
          </p:nvSpPr>
          <p:spPr>
            <a:xfrm>
              <a:off x="40047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11" y="69"/>
                  </a:moveTo>
                  <a:cubicBezTo>
                    <a:pt x="0" y="58"/>
                    <a:pt x="0" y="58"/>
                    <a:pt x="0" y="58"/>
                  </a:cubicBezTo>
                  <a:cubicBezTo>
                    <a:pt x="55" y="3"/>
                    <a:pt x="55" y="3"/>
                    <a:pt x="55" y="3"/>
                  </a:cubicBezTo>
                  <a:cubicBezTo>
                    <a:pt x="58" y="0"/>
                    <a:pt x="63" y="0"/>
                    <a:pt x="67" y="3"/>
                  </a:cubicBezTo>
                  <a:cubicBezTo>
                    <a:pt x="70" y="7"/>
                    <a:pt x="70" y="12"/>
                    <a:pt x="67" y="15"/>
                  </a:cubicBezTo>
                  <a:lnTo>
                    <a:pt x="11" y="6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802" name="Google Shape;802;p60"/>
            <p:cNvSpPr/>
            <p:nvPr/>
          </p:nvSpPr>
          <p:spPr>
            <a:xfrm>
              <a:off x="374741" y="6433050"/>
              <a:ext cx="29029" cy="28369"/>
            </a:xfrm>
            <a:custGeom>
              <a:avLst/>
              <a:gdLst/>
              <a:ahLst/>
              <a:cxnLst/>
              <a:rect l="l" t="t" r="r" b="b"/>
              <a:pathLst>
                <a:path w="18" h="18" extrusionOk="0">
                  <a:moveTo>
                    <a:pt x="15" y="3"/>
                  </a:moveTo>
                  <a:cubicBezTo>
                    <a:pt x="18" y="6"/>
                    <a:pt x="18" y="12"/>
                    <a:pt x="15" y="15"/>
                  </a:cubicBezTo>
                  <a:cubicBezTo>
                    <a:pt x="11" y="18"/>
                    <a:pt x="6" y="18"/>
                    <a:pt x="3" y="15"/>
                  </a:cubicBezTo>
                  <a:cubicBezTo>
                    <a:pt x="0" y="12"/>
                    <a:pt x="0" y="6"/>
                    <a:pt x="3" y="3"/>
                  </a:cubicBezTo>
                  <a:cubicBezTo>
                    <a:pt x="6" y="0"/>
                    <a:pt x="11" y="0"/>
                    <a:pt x="15" y="3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803" name="Google Shape;803;p60"/>
            <p:cNvSpPr/>
            <p:nvPr/>
          </p:nvSpPr>
          <p:spPr>
            <a:xfrm>
              <a:off x="280397" y="6340685"/>
              <a:ext cx="217059" cy="213099"/>
            </a:xfrm>
            <a:custGeom>
              <a:avLst/>
              <a:gdLst/>
              <a:ahLst/>
              <a:cxnLst/>
              <a:rect l="l" t="t" r="r" b="b"/>
              <a:pathLst>
                <a:path w="136" h="134" extrusionOk="0">
                  <a:moveTo>
                    <a:pt x="68" y="16"/>
                  </a:moveTo>
                  <a:cubicBezTo>
                    <a:pt x="40" y="16"/>
                    <a:pt x="17" y="39"/>
                    <a:pt x="17" y="67"/>
                  </a:cubicBezTo>
                  <a:cubicBezTo>
                    <a:pt x="17" y="95"/>
                    <a:pt x="40" y="118"/>
                    <a:pt x="68" y="118"/>
                  </a:cubicBezTo>
                  <a:cubicBezTo>
                    <a:pt x="97" y="118"/>
                    <a:pt x="120" y="95"/>
                    <a:pt x="120" y="67"/>
                  </a:cubicBezTo>
                  <a:cubicBezTo>
                    <a:pt x="120" y="39"/>
                    <a:pt x="97" y="16"/>
                    <a:pt x="68" y="16"/>
                  </a:cubicBezTo>
                  <a:moveTo>
                    <a:pt x="68" y="134"/>
                  </a:moveTo>
                  <a:cubicBezTo>
                    <a:pt x="31" y="134"/>
                    <a:pt x="0" y="104"/>
                    <a:pt x="0" y="67"/>
                  </a:cubicBezTo>
                  <a:cubicBezTo>
                    <a:pt x="0" y="30"/>
                    <a:pt x="31" y="0"/>
                    <a:pt x="68" y="0"/>
                  </a:cubicBezTo>
                  <a:cubicBezTo>
                    <a:pt x="106" y="0"/>
                    <a:pt x="136" y="30"/>
                    <a:pt x="136" y="67"/>
                  </a:cubicBezTo>
                  <a:cubicBezTo>
                    <a:pt x="136" y="104"/>
                    <a:pt x="106" y="134"/>
                    <a:pt x="68" y="134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804" name="Google Shape;804;p60"/>
          <p:cNvSpPr>
            <a:spLocks noGrp="1"/>
          </p:cNvSpPr>
          <p:nvPr>
            <p:ph type="body" idx="1"/>
          </p:nvPr>
        </p:nvSpPr>
        <p:spPr>
          <a:xfrm>
            <a:off x="6485259" y="2339340"/>
            <a:ext cx="4868100" cy="1287900"/>
          </a:xfrm>
          <a:prstGeom prst="round2SameRect">
            <a:avLst>
              <a:gd name="adj1" fmla="val 0"/>
              <a:gd name="adj2" fmla="val 568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180000" tIns="216025" rIns="252025" bIns="0" anchor="t" anchorCtr="0">
            <a:noAutofit/>
          </a:bodyPr>
          <a:lstStyle>
            <a:lvl1pPr marL="457200" lvl="0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05" name="Google Shape;805;p60"/>
          <p:cNvSpPr>
            <a:spLocks noGrp="1"/>
          </p:cNvSpPr>
          <p:nvPr>
            <p:ph type="body" idx="2"/>
          </p:nvPr>
        </p:nvSpPr>
        <p:spPr>
          <a:xfrm>
            <a:off x="6485259" y="1987802"/>
            <a:ext cx="4868100" cy="351600"/>
          </a:xfrm>
          <a:prstGeom prst="round2SameRect">
            <a:avLst>
              <a:gd name="adj1" fmla="val 20600"/>
              <a:gd name="adj2" fmla="val 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0000" tIns="0" rIns="0" bIns="36000" anchor="ctr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marL="1371600" lvl="2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3pPr>
            <a:lvl4pPr marL="1828800" lvl="3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4pPr>
            <a:lvl5pPr marL="2286000" lvl="4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806" name="Google Shape;806;p60"/>
          <p:cNvSpPr>
            <a:spLocks noGrp="1"/>
          </p:cNvSpPr>
          <p:nvPr>
            <p:ph type="body" idx="3"/>
          </p:nvPr>
        </p:nvSpPr>
        <p:spPr>
          <a:xfrm>
            <a:off x="6485259" y="4183889"/>
            <a:ext cx="4868100" cy="1858200"/>
          </a:xfrm>
          <a:prstGeom prst="round2SameRect">
            <a:avLst>
              <a:gd name="adj1" fmla="val 0"/>
              <a:gd name="adj2" fmla="val 568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180000" tIns="216025" rIns="252025" bIns="0" anchor="t" anchorCtr="0">
            <a:noAutofit/>
          </a:bodyPr>
          <a:lstStyle>
            <a:lvl1pPr marL="457200" lvl="0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07" name="Google Shape;807;p60"/>
          <p:cNvSpPr>
            <a:spLocks noGrp="1"/>
          </p:cNvSpPr>
          <p:nvPr>
            <p:ph type="body" idx="4"/>
          </p:nvPr>
        </p:nvSpPr>
        <p:spPr>
          <a:xfrm>
            <a:off x="6485259" y="3832351"/>
            <a:ext cx="4868100" cy="351600"/>
          </a:xfrm>
          <a:prstGeom prst="round2SameRect">
            <a:avLst>
              <a:gd name="adj1" fmla="val 20600"/>
              <a:gd name="adj2" fmla="val 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0000" tIns="0" rIns="0" bIns="36000" anchor="ctr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marL="1371600" lvl="2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3pPr>
            <a:lvl4pPr marL="1828800" lvl="3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4pPr>
            <a:lvl5pPr marL="2286000" lvl="4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808" name="Google Shape;808;p60"/>
          <p:cNvSpPr>
            <a:spLocks noGrp="1"/>
          </p:cNvSpPr>
          <p:nvPr>
            <p:ph type="body" idx="5"/>
          </p:nvPr>
        </p:nvSpPr>
        <p:spPr>
          <a:xfrm>
            <a:off x="3662565" y="4183889"/>
            <a:ext cx="2606400" cy="1858200"/>
          </a:xfrm>
          <a:prstGeom prst="round2SameRect">
            <a:avLst>
              <a:gd name="adj1" fmla="val 0"/>
              <a:gd name="adj2" fmla="val 568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180000" tIns="216025" rIns="252025" bIns="0" anchor="t" anchorCtr="0">
            <a:noAutofit/>
          </a:bodyPr>
          <a:lstStyle>
            <a:lvl1pPr marL="457200" lvl="0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09" name="Google Shape;809;p60"/>
          <p:cNvSpPr>
            <a:spLocks noGrp="1"/>
          </p:cNvSpPr>
          <p:nvPr>
            <p:ph type="body" idx="6"/>
          </p:nvPr>
        </p:nvSpPr>
        <p:spPr>
          <a:xfrm>
            <a:off x="3662564" y="3832351"/>
            <a:ext cx="2606400" cy="351600"/>
          </a:xfrm>
          <a:prstGeom prst="round2SameRect">
            <a:avLst>
              <a:gd name="adj1" fmla="val 20600"/>
              <a:gd name="adj2" fmla="val 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0000" tIns="0" rIns="0" bIns="36000" anchor="ctr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marL="1371600" lvl="2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3pPr>
            <a:lvl4pPr marL="1828800" lvl="3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4pPr>
            <a:lvl5pPr marL="2286000" lvl="4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810" name="Google Shape;810;p60"/>
          <p:cNvSpPr>
            <a:spLocks noGrp="1"/>
          </p:cNvSpPr>
          <p:nvPr>
            <p:ph type="body" idx="7"/>
          </p:nvPr>
        </p:nvSpPr>
        <p:spPr>
          <a:xfrm>
            <a:off x="839871" y="4183889"/>
            <a:ext cx="2606400" cy="1858200"/>
          </a:xfrm>
          <a:prstGeom prst="round2SameRect">
            <a:avLst>
              <a:gd name="adj1" fmla="val 0"/>
              <a:gd name="adj2" fmla="val 568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180000" tIns="216025" rIns="252025" bIns="0" anchor="t" anchorCtr="0">
            <a:noAutofit/>
          </a:bodyPr>
          <a:lstStyle>
            <a:lvl1pPr marL="457200" lvl="0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11" name="Google Shape;811;p60"/>
          <p:cNvSpPr>
            <a:spLocks noGrp="1"/>
          </p:cNvSpPr>
          <p:nvPr>
            <p:ph type="body" idx="8"/>
          </p:nvPr>
        </p:nvSpPr>
        <p:spPr>
          <a:xfrm>
            <a:off x="839870" y="3832351"/>
            <a:ext cx="2606400" cy="351600"/>
          </a:xfrm>
          <a:prstGeom prst="round2SameRect">
            <a:avLst>
              <a:gd name="adj1" fmla="val 20600"/>
              <a:gd name="adj2" fmla="val 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0000" tIns="0" rIns="0" bIns="36000" anchor="ctr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marL="1371600" lvl="2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3pPr>
            <a:lvl4pPr marL="1828800" lvl="3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4pPr>
            <a:lvl5pPr marL="2286000" lvl="4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812" name="Google Shape;812;p60"/>
          <p:cNvSpPr txBox="1"/>
          <p:nvPr/>
        </p:nvSpPr>
        <p:spPr>
          <a:xfrm>
            <a:off x="6919006" y="6430323"/>
            <a:ext cx="49698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fr" sz="7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 information: do not share without written permission from Owkin, Inc.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3" name="Google Shape;813;p60"/>
          <p:cNvSpPr txBox="1">
            <a:spLocks noGrp="1"/>
          </p:cNvSpPr>
          <p:nvPr>
            <p:ph type="subTitle" idx="9"/>
          </p:nvPr>
        </p:nvSpPr>
        <p:spPr>
          <a:xfrm>
            <a:off x="299650" y="234950"/>
            <a:ext cx="44103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9pPr>
          </a:lstStyle>
          <a:p>
            <a:endParaRPr/>
          </a:p>
        </p:txBody>
      </p:sp>
      <p:sp>
        <p:nvSpPr>
          <p:cNvPr id="814" name="Google Shape;814;p60"/>
          <p:cNvSpPr txBox="1">
            <a:spLocks noGrp="1"/>
          </p:cNvSpPr>
          <p:nvPr>
            <p:ph type="body" idx="13"/>
          </p:nvPr>
        </p:nvSpPr>
        <p:spPr>
          <a:xfrm>
            <a:off x="839875" y="1987800"/>
            <a:ext cx="5429100" cy="16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  <p:sp>
        <p:nvSpPr>
          <p:cNvPr id="815" name="Google Shape;815;p60"/>
          <p:cNvSpPr txBox="1">
            <a:spLocks noGrp="1"/>
          </p:cNvSpPr>
          <p:nvPr>
            <p:ph type="body" idx="14"/>
          </p:nvPr>
        </p:nvSpPr>
        <p:spPr>
          <a:xfrm>
            <a:off x="1084975" y="4444139"/>
            <a:ext cx="2116200" cy="133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  <p:sp>
        <p:nvSpPr>
          <p:cNvPr id="816" name="Google Shape;816;p60"/>
          <p:cNvSpPr txBox="1">
            <a:spLocks noGrp="1"/>
          </p:cNvSpPr>
          <p:nvPr>
            <p:ph type="body" idx="15"/>
          </p:nvPr>
        </p:nvSpPr>
        <p:spPr>
          <a:xfrm>
            <a:off x="3907663" y="4444139"/>
            <a:ext cx="2116200" cy="133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  <p:sp>
        <p:nvSpPr>
          <p:cNvPr id="817" name="Google Shape;817;p60"/>
          <p:cNvSpPr txBox="1">
            <a:spLocks noGrp="1"/>
          </p:cNvSpPr>
          <p:nvPr>
            <p:ph type="body" idx="16"/>
          </p:nvPr>
        </p:nvSpPr>
        <p:spPr>
          <a:xfrm>
            <a:off x="6730388" y="4444150"/>
            <a:ext cx="4377900" cy="133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  <p:sp>
        <p:nvSpPr>
          <p:cNvPr id="818" name="Google Shape;818;p60"/>
          <p:cNvSpPr txBox="1">
            <a:spLocks noGrp="1"/>
          </p:cNvSpPr>
          <p:nvPr>
            <p:ph type="body" idx="17"/>
          </p:nvPr>
        </p:nvSpPr>
        <p:spPr>
          <a:xfrm>
            <a:off x="6730400" y="2592800"/>
            <a:ext cx="4377900" cy="79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  <p:sp>
        <p:nvSpPr>
          <p:cNvPr id="819" name="Google Shape;819;p60"/>
          <p:cNvSpPr txBox="1">
            <a:spLocks noGrp="1"/>
          </p:cNvSpPr>
          <p:nvPr>
            <p:ph type="subTitle" idx="18"/>
          </p:nvPr>
        </p:nvSpPr>
        <p:spPr>
          <a:xfrm>
            <a:off x="839875" y="1145375"/>
            <a:ext cx="11053800" cy="2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60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idact Gothic"/>
              <a:buNone/>
              <a:defRPr sz="1400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Didact Gothic"/>
              <a:buNone/>
              <a:defRPr sz="1100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Didact Gothic"/>
              <a:buNone/>
              <a:defRPr sz="1000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Didact Gothic"/>
              <a:buNone/>
              <a:defRPr sz="900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Didact Gothic"/>
              <a:buNone/>
              <a:defRPr sz="900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Font typeface="Didact Gothic"/>
              <a:buNone/>
              <a:defRPr sz="300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Font typeface="Didact Gothic"/>
              <a:buNone/>
              <a:defRPr sz="300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Font typeface="Didact Gothic"/>
              <a:buNone/>
              <a:defRPr sz="300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Font typeface="Didact Gothic"/>
              <a:buNone/>
              <a:defRPr sz="300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ocess 4">
  <p:cSld name="Process 4">
    <p:bg>
      <p:bgPr>
        <a:solidFill>
          <a:schemeClr val="dk2"/>
        </a:solidFill>
        <a:effectLst/>
      </p:bgPr>
    </p:bg>
    <p:spTree>
      <p:nvGrpSpPr>
        <p:cNvPr id="1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p61"/>
          <p:cNvSpPr txBox="1">
            <a:spLocks noGrp="1"/>
          </p:cNvSpPr>
          <p:nvPr>
            <p:ph type="title"/>
          </p:nvPr>
        </p:nvSpPr>
        <p:spPr>
          <a:xfrm>
            <a:off x="281015" y="646769"/>
            <a:ext cx="11612400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idact Gothic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grpSp>
        <p:nvGrpSpPr>
          <p:cNvPr id="822" name="Google Shape;822;p61"/>
          <p:cNvGrpSpPr/>
          <p:nvPr/>
        </p:nvGrpSpPr>
        <p:grpSpPr>
          <a:xfrm>
            <a:off x="11648099" y="272519"/>
            <a:ext cx="245452" cy="242128"/>
            <a:chOff x="266542" y="6326171"/>
            <a:chExt cx="245428" cy="242128"/>
          </a:xfrm>
        </p:grpSpPr>
        <p:sp>
          <p:nvSpPr>
            <p:cNvPr id="823" name="Google Shape;823;p61"/>
            <p:cNvSpPr/>
            <p:nvPr/>
          </p:nvSpPr>
          <p:spPr>
            <a:xfrm>
              <a:off x="26654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70" y="58"/>
                  </a:moveTo>
                  <a:cubicBezTo>
                    <a:pt x="59" y="69"/>
                    <a:pt x="59" y="69"/>
                    <a:pt x="59" y="69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0" y="12"/>
                    <a:pt x="0" y="7"/>
                    <a:pt x="3" y="4"/>
                  </a:cubicBezTo>
                  <a:cubicBezTo>
                    <a:pt x="7" y="0"/>
                    <a:pt x="12" y="0"/>
                    <a:pt x="15" y="4"/>
                  </a:cubicBezTo>
                  <a:lnTo>
                    <a:pt x="70" y="5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824" name="Google Shape;824;p61"/>
            <p:cNvSpPr/>
            <p:nvPr/>
          </p:nvSpPr>
          <p:spPr>
            <a:xfrm>
              <a:off x="26654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59" y="0"/>
                  </a:moveTo>
                  <a:cubicBezTo>
                    <a:pt x="70" y="11"/>
                    <a:pt x="70" y="11"/>
                    <a:pt x="70" y="11"/>
                  </a:cubicBezTo>
                  <a:cubicBezTo>
                    <a:pt x="15" y="66"/>
                    <a:pt x="15" y="66"/>
                    <a:pt x="15" y="66"/>
                  </a:cubicBezTo>
                  <a:cubicBezTo>
                    <a:pt x="12" y="69"/>
                    <a:pt x="7" y="69"/>
                    <a:pt x="3" y="66"/>
                  </a:cubicBezTo>
                  <a:cubicBezTo>
                    <a:pt x="0" y="63"/>
                    <a:pt x="0" y="57"/>
                    <a:pt x="3" y="54"/>
                  </a:cubicBezTo>
                  <a:lnTo>
                    <a:pt x="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825" name="Google Shape;825;p61"/>
            <p:cNvSpPr/>
            <p:nvPr/>
          </p:nvSpPr>
          <p:spPr>
            <a:xfrm>
              <a:off x="40047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0" y="11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70" y="57"/>
                    <a:pt x="70" y="62"/>
                    <a:pt x="67" y="66"/>
                  </a:cubicBezTo>
                  <a:cubicBezTo>
                    <a:pt x="63" y="69"/>
                    <a:pt x="58" y="69"/>
                    <a:pt x="55" y="66"/>
                  </a:cubicBezTo>
                  <a:lnTo>
                    <a:pt x="0" y="1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826" name="Google Shape;826;p61"/>
            <p:cNvSpPr/>
            <p:nvPr/>
          </p:nvSpPr>
          <p:spPr>
            <a:xfrm>
              <a:off x="40047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11" y="69"/>
                  </a:moveTo>
                  <a:cubicBezTo>
                    <a:pt x="0" y="58"/>
                    <a:pt x="0" y="58"/>
                    <a:pt x="0" y="58"/>
                  </a:cubicBezTo>
                  <a:cubicBezTo>
                    <a:pt x="55" y="3"/>
                    <a:pt x="55" y="3"/>
                    <a:pt x="55" y="3"/>
                  </a:cubicBezTo>
                  <a:cubicBezTo>
                    <a:pt x="58" y="0"/>
                    <a:pt x="63" y="0"/>
                    <a:pt x="67" y="3"/>
                  </a:cubicBezTo>
                  <a:cubicBezTo>
                    <a:pt x="70" y="7"/>
                    <a:pt x="70" y="12"/>
                    <a:pt x="67" y="15"/>
                  </a:cubicBezTo>
                  <a:lnTo>
                    <a:pt x="11" y="6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827" name="Google Shape;827;p61"/>
            <p:cNvSpPr/>
            <p:nvPr/>
          </p:nvSpPr>
          <p:spPr>
            <a:xfrm>
              <a:off x="374741" y="6433050"/>
              <a:ext cx="29029" cy="28369"/>
            </a:xfrm>
            <a:custGeom>
              <a:avLst/>
              <a:gdLst/>
              <a:ahLst/>
              <a:cxnLst/>
              <a:rect l="l" t="t" r="r" b="b"/>
              <a:pathLst>
                <a:path w="18" h="18" extrusionOk="0">
                  <a:moveTo>
                    <a:pt x="15" y="3"/>
                  </a:moveTo>
                  <a:cubicBezTo>
                    <a:pt x="18" y="6"/>
                    <a:pt x="18" y="12"/>
                    <a:pt x="15" y="15"/>
                  </a:cubicBezTo>
                  <a:cubicBezTo>
                    <a:pt x="11" y="18"/>
                    <a:pt x="6" y="18"/>
                    <a:pt x="3" y="15"/>
                  </a:cubicBezTo>
                  <a:cubicBezTo>
                    <a:pt x="0" y="12"/>
                    <a:pt x="0" y="6"/>
                    <a:pt x="3" y="3"/>
                  </a:cubicBezTo>
                  <a:cubicBezTo>
                    <a:pt x="6" y="0"/>
                    <a:pt x="11" y="0"/>
                    <a:pt x="15" y="3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828" name="Google Shape;828;p61"/>
            <p:cNvSpPr/>
            <p:nvPr/>
          </p:nvSpPr>
          <p:spPr>
            <a:xfrm>
              <a:off x="280397" y="6340685"/>
              <a:ext cx="217059" cy="213099"/>
            </a:xfrm>
            <a:custGeom>
              <a:avLst/>
              <a:gdLst/>
              <a:ahLst/>
              <a:cxnLst/>
              <a:rect l="l" t="t" r="r" b="b"/>
              <a:pathLst>
                <a:path w="136" h="134" extrusionOk="0">
                  <a:moveTo>
                    <a:pt x="68" y="16"/>
                  </a:moveTo>
                  <a:cubicBezTo>
                    <a:pt x="40" y="16"/>
                    <a:pt x="17" y="39"/>
                    <a:pt x="17" y="67"/>
                  </a:cubicBezTo>
                  <a:cubicBezTo>
                    <a:pt x="17" y="95"/>
                    <a:pt x="40" y="118"/>
                    <a:pt x="68" y="118"/>
                  </a:cubicBezTo>
                  <a:cubicBezTo>
                    <a:pt x="97" y="118"/>
                    <a:pt x="120" y="95"/>
                    <a:pt x="120" y="67"/>
                  </a:cubicBezTo>
                  <a:cubicBezTo>
                    <a:pt x="120" y="39"/>
                    <a:pt x="97" y="16"/>
                    <a:pt x="68" y="16"/>
                  </a:cubicBezTo>
                  <a:moveTo>
                    <a:pt x="68" y="134"/>
                  </a:moveTo>
                  <a:cubicBezTo>
                    <a:pt x="31" y="134"/>
                    <a:pt x="0" y="104"/>
                    <a:pt x="0" y="67"/>
                  </a:cubicBezTo>
                  <a:cubicBezTo>
                    <a:pt x="0" y="30"/>
                    <a:pt x="31" y="0"/>
                    <a:pt x="68" y="0"/>
                  </a:cubicBezTo>
                  <a:cubicBezTo>
                    <a:pt x="106" y="0"/>
                    <a:pt x="136" y="30"/>
                    <a:pt x="136" y="67"/>
                  </a:cubicBezTo>
                  <a:cubicBezTo>
                    <a:pt x="136" y="104"/>
                    <a:pt x="106" y="134"/>
                    <a:pt x="68" y="134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829" name="Google Shape;829;p61"/>
          <p:cNvSpPr txBox="1">
            <a:spLocks noGrp="1"/>
          </p:cNvSpPr>
          <p:nvPr>
            <p:ph type="sldNum" idx="12"/>
          </p:nvPr>
        </p:nvSpPr>
        <p:spPr>
          <a:xfrm>
            <a:off x="299648" y="6410065"/>
            <a:ext cx="3009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830" name="Google Shape;830;p61"/>
          <p:cNvSpPr>
            <a:spLocks noGrp="1"/>
          </p:cNvSpPr>
          <p:nvPr>
            <p:ph type="body" idx="1"/>
          </p:nvPr>
        </p:nvSpPr>
        <p:spPr>
          <a:xfrm>
            <a:off x="299420" y="2522219"/>
            <a:ext cx="2715300" cy="3499200"/>
          </a:xfrm>
          <a:prstGeom prst="round2SameRect">
            <a:avLst>
              <a:gd name="adj1" fmla="val 0"/>
              <a:gd name="adj2" fmla="val 6755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252025" tIns="216025" rIns="144000" bIns="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Font typeface="Inter"/>
              <a:buNone/>
              <a:defRPr sz="1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Font typeface="Inter"/>
              <a:buNone/>
              <a:defRPr sz="1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Font typeface="Inter"/>
              <a:buNone/>
              <a:defRPr sz="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Font typeface="Inter"/>
              <a:buNone/>
              <a:defRPr sz="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31" name="Google Shape;831;p61"/>
          <p:cNvSpPr>
            <a:spLocks noGrp="1"/>
          </p:cNvSpPr>
          <p:nvPr>
            <p:ph type="body" idx="2"/>
          </p:nvPr>
        </p:nvSpPr>
        <p:spPr>
          <a:xfrm>
            <a:off x="299420" y="1736725"/>
            <a:ext cx="2715300" cy="785400"/>
          </a:xfrm>
          <a:prstGeom prst="round2SameRect">
            <a:avLst>
              <a:gd name="adj1" fmla="val 16667"/>
              <a:gd name="adj2" fmla="val 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marL="1371600" lvl="2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3pPr>
            <a:lvl4pPr marL="1828800" lvl="3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4pPr>
            <a:lvl5pPr marL="2286000" lvl="4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832" name="Google Shape;832;p61"/>
          <p:cNvSpPr>
            <a:spLocks noGrp="1"/>
          </p:cNvSpPr>
          <p:nvPr>
            <p:ph type="body" idx="3"/>
          </p:nvPr>
        </p:nvSpPr>
        <p:spPr>
          <a:xfrm>
            <a:off x="3259082" y="2522219"/>
            <a:ext cx="2715300" cy="3499200"/>
          </a:xfrm>
          <a:prstGeom prst="round2SameRect">
            <a:avLst>
              <a:gd name="adj1" fmla="val 0"/>
              <a:gd name="adj2" fmla="val 6755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252025" tIns="216025" rIns="144000" bIns="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Font typeface="Inter"/>
              <a:buNone/>
              <a:defRPr sz="1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Font typeface="Inter"/>
              <a:buNone/>
              <a:defRPr sz="1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Font typeface="Inter"/>
              <a:buNone/>
              <a:defRPr sz="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Font typeface="Inter"/>
              <a:buNone/>
              <a:defRPr sz="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33" name="Google Shape;833;p61"/>
          <p:cNvSpPr>
            <a:spLocks noGrp="1"/>
          </p:cNvSpPr>
          <p:nvPr>
            <p:ph type="body" idx="4"/>
          </p:nvPr>
        </p:nvSpPr>
        <p:spPr>
          <a:xfrm>
            <a:off x="3259082" y="1736725"/>
            <a:ext cx="2715300" cy="785400"/>
          </a:xfrm>
          <a:prstGeom prst="round2SameRect">
            <a:avLst>
              <a:gd name="adj1" fmla="val 16667"/>
              <a:gd name="adj2" fmla="val 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marL="1371600" lvl="2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3pPr>
            <a:lvl4pPr marL="1828800" lvl="3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4pPr>
            <a:lvl5pPr marL="2286000" lvl="4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834" name="Google Shape;834;p61"/>
          <p:cNvSpPr>
            <a:spLocks noGrp="1"/>
          </p:cNvSpPr>
          <p:nvPr>
            <p:ph type="body" idx="5"/>
          </p:nvPr>
        </p:nvSpPr>
        <p:spPr>
          <a:xfrm>
            <a:off x="6218743" y="2522219"/>
            <a:ext cx="2715300" cy="3499200"/>
          </a:xfrm>
          <a:prstGeom prst="round2SameRect">
            <a:avLst>
              <a:gd name="adj1" fmla="val 0"/>
              <a:gd name="adj2" fmla="val 6755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252025" tIns="216025" rIns="144000" bIns="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Font typeface="Inter"/>
              <a:buNone/>
              <a:defRPr sz="1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Font typeface="Inter"/>
              <a:buNone/>
              <a:defRPr sz="1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Font typeface="Inter"/>
              <a:buNone/>
              <a:defRPr sz="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Font typeface="Inter"/>
              <a:buNone/>
              <a:defRPr sz="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35" name="Google Shape;835;p61"/>
          <p:cNvSpPr>
            <a:spLocks noGrp="1"/>
          </p:cNvSpPr>
          <p:nvPr>
            <p:ph type="body" idx="6"/>
          </p:nvPr>
        </p:nvSpPr>
        <p:spPr>
          <a:xfrm>
            <a:off x="6218743" y="1736725"/>
            <a:ext cx="2715300" cy="785400"/>
          </a:xfrm>
          <a:prstGeom prst="round2SameRect">
            <a:avLst>
              <a:gd name="adj1" fmla="val 16667"/>
              <a:gd name="adj2" fmla="val 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marL="1371600" lvl="2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3pPr>
            <a:lvl4pPr marL="1828800" lvl="3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4pPr>
            <a:lvl5pPr marL="2286000" lvl="4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836" name="Google Shape;836;p61"/>
          <p:cNvSpPr>
            <a:spLocks noGrp="1"/>
          </p:cNvSpPr>
          <p:nvPr>
            <p:ph type="body" idx="7"/>
          </p:nvPr>
        </p:nvSpPr>
        <p:spPr>
          <a:xfrm>
            <a:off x="9178405" y="2522219"/>
            <a:ext cx="2715300" cy="3499200"/>
          </a:xfrm>
          <a:prstGeom prst="round2SameRect">
            <a:avLst>
              <a:gd name="adj1" fmla="val 0"/>
              <a:gd name="adj2" fmla="val 6755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252025" tIns="216025" rIns="144000" bIns="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Font typeface="Inter"/>
              <a:buNone/>
              <a:defRPr sz="1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Font typeface="Inter"/>
              <a:buNone/>
              <a:defRPr sz="1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Font typeface="Inter"/>
              <a:buNone/>
              <a:defRPr sz="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Font typeface="Inter"/>
              <a:buNone/>
              <a:defRPr sz="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37" name="Google Shape;837;p61"/>
          <p:cNvSpPr>
            <a:spLocks noGrp="1"/>
          </p:cNvSpPr>
          <p:nvPr>
            <p:ph type="body" idx="8"/>
          </p:nvPr>
        </p:nvSpPr>
        <p:spPr>
          <a:xfrm>
            <a:off x="9178405" y="1736725"/>
            <a:ext cx="2715300" cy="785400"/>
          </a:xfrm>
          <a:prstGeom prst="round2SameRect">
            <a:avLst>
              <a:gd name="adj1" fmla="val 16667"/>
              <a:gd name="adj2" fmla="val 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marL="1371600" lvl="2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3pPr>
            <a:lvl4pPr marL="1828800" lvl="3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4pPr>
            <a:lvl5pPr marL="2286000" lvl="4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838" name="Google Shape;838;p61"/>
          <p:cNvSpPr txBox="1"/>
          <p:nvPr/>
        </p:nvSpPr>
        <p:spPr>
          <a:xfrm>
            <a:off x="6919006" y="6430323"/>
            <a:ext cx="49698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fr" sz="7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 information: do not share without written permission from Owkin, Inc.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9" name="Google Shape;839;p61"/>
          <p:cNvSpPr txBox="1">
            <a:spLocks noGrp="1"/>
          </p:cNvSpPr>
          <p:nvPr>
            <p:ph type="subTitle" idx="9"/>
          </p:nvPr>
        </p:nvSpPr>
        <p:spPr>
          <a:xfrm>
            <a:off x="299650" y="234950"/>
            <a:ext cx="44103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9pPr>
          </a:lstStyle>
          <a:p>
            <a:endParaRPr/>
          </a:p>
        </p:txBody>
      </p:sp>
      <p:sp>
        <p:nvSpPr>
          <p:cNvPr id="840" name="Google Shape;840;p61"/>
          <p:cNvSpPr txBox="1">
            <a:spLocks noGrp="1"/>
          </p:cNvSpPr>
          <p:nvPr>
            <p:ph type="body" idx="13"/>
          </p:nvPr>
        </p:nvSpPr>
        <p:spPr>
          <a:xfrm>
            <a:off x="598970" y="2830469"/>
            <a:ext cx="2116200" cy="28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  <p:sp>
        <p:nvSpPr>
          <p:cNvPr id="841" name="Google Shape;841;p61"/>
          <p:cNvSpPr txBox="1">
            <a:spLocks noGrp="1"/>
          </p:cNvSpPr>
          <p:nvPr>
            <p:ph type="body" idx="14"/>
          </p:nvPr>
        </p:nvSpPr>
        <p:spPr>
          <a:xfrm>
            <a:off x="3558633" y="2830469"/>
            <a:ext cx="2116200" cy="28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  <p:sp>
        <p:nvSpPr>
          <p:cNvPr id="842" name="Google Shape;842;p61"/>
          <p:cNvSpPr txBox="1">
            <a:spLocks noGrp="1"/>
          </p:cNvSpPr>
          <p:nvPr>
            <p:ph type="body" idx="15"/>
          </p:nvPr>
        </p:nvSpPr>
        <p:spPr>
          <a:xfrm>
            <a:off x="6518295" y="2830469"/>
            <a:ext cx="2116200" cy="28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  <p:sp>
        <p:nvSpPr>
          <p:cNvPr id="843" name="Google Shape;843;p61"/>
          <p:cNvSpPr txBox="1">
            <a:spLocks noGrp="1"/>
          </p:cNvSpPr>
          <p:nvPr>
            <p:ph type="body" idx="16"/>
          </p:nvPr>
        </p:nvSpPr>
        <p:spPr>
          <a:xfrm>
            <a:off x="9477970" y="2830469"/>
            <a:ext cx="2116200" cy="28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  <p:sp>
        <p:nvSpPr>
          <p:cNvPr id="844" name="Google Shape;844;p61"/>
          <p:cNvSpPr txBox="1">
            <a:spLocks noGrp="1"/>
          </p:cNvSpPr>
          <p:nvPr>
            <p:ph type="subTitle" idx="17"/>
          </p:nvPr>
        </p:nvSpPr>
        <p:spPr>
          <a:xfrm>
            <a:off x="839875" y="1145375"/>
            <a:ext cx="11053800" cy="2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60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idact Gothic"/>
              <a:buNone/>
              <a:defRPr sz="1400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Didact Gothic"/>
              <a:buNone/>
              <a:defRPr sz="1100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Didact Gothic"/>
              <a:buNone/>
              <a:defRPr sz="1000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Didact Gothic"/>
              <a:buNone/>
              <a:defRPr sz="900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Didact Gothic"/>
              <a:buNone/>
              <a:defRPr sz="900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Font typeface="Didact Gothic"/>
              <a:buNone/>
              <a:defRPr sz="300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Font typeface="Didact Gothic"/>
              <a:buNone/>
              <a:defRPr sz="300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Font typeface="Didact Gothic"/>
              <a:buNone/>
              <a:defRPr sz="300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Font typeface="Didact Gothic"/>
              <a:buNone/>
              <a:defRPr sz="300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Agenda">
    <p:bg>
      <p:bgPr>
        <a:solidFill>
          <a:schemeClr val="accent2"/>
        </a:solidFill>
        <a:effectLst/>
      </p:bgPr>
    </p:bg>
    <p:spTree>
      <p:nvGrpSpPr>
        <p:cNvPr id="1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p62"/>
          <p:cNvSpPr/>
          <p:nvPr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50" tIns="45700" rIns="9145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847" name="Google Shape;847;p62"/>
          <p:cNvSpPr txBox="1">
            <a:spLocks noGrp="1"/>
          </p:cNvSpPr>
          <p:nvPr>
            <p:ph type="title"/>
          </p:nvPr>
        </p:nvSpPr>
        <p:spPr>
          <a:xfrm>
            <a:off x="775215" y="760169"/>
            <a:ext cx="10408200" cy="17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0"/>
              <a:buFont typeface="Didact Gothic"/>
              <a:buNone/>
              <a:defRPr sz="115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grpSp>
        <p:nvGrpSpPr>
          <p:cNvPr id="848" name="Google Shape;848;p62"/>
          <p:cNvGrpSpPr/>
          <p:nvPr/>
        </p:nvGrpSpPr>
        <p:grpSpPr>
          <a:xfrm>
            <a:off x="11648099" y="272519"/>
            <a:ext cx="245452" cy="242128"/>
            <a:chOff x="266542" y="6326171"/>
            <a:chExt cx="245428" cy="242128"/>
          </a:xfrm>
        </p:grpSpPr>
        <p:sp>
          <p:nvSpPr>
            <p:cNvPr id="849" name="Google Shape;849;p62"/>
            <p:cNvSpPr/>
            <p:nvPr/>
          </p:nvSpPr>
          <p:spPr>
            <a:xfrm>
              <a:off x="26654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70" y="58"/>
                  </a:moveTo>
                  <a:cubicBezTo>
                    <a:pt x="59" y="69"/>
                    <a:pt x="59" y="69"/>
                    <a:pt x="59" y="69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0" y="12"/>
                    <a:pt x="0" y="7"/>
                    <a:pt x="3" y="4"/>
                  </a:cubicBezTo>
                  <a:cubicBezTo>
                    <a:pt x="7" y="0"/>
                    <a:pt x="12" y="0"/>
                    <a:pt x="15" y="4"/>
                  </a:cubicBezTo>
                  <a:lnTo>
                    <a:pt x="70" y="5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850" name="Google Shape;850;p62"/>
            <p:cNvSpPr/>
            <p:nvPr/>
          </p:nvSpPr>
          <p:spPr>
            <a:xfrm>
              <a:off x="26654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59" y="0"/>
                  </a:moveTo>
                  <a:cubicBezTo>
                    <a:pt x="70" y="11"/>
                    <a:pt x="70" y="11"/>
                    <a:pt x="70" y="11"/>
                  </a:cubicBezTo>
                  <a:cubicBezTo>
                    <a:pt x="15" y="66"/>
                    <a:pt x="15" y="66"/>
                    <a:pt x="15" y="66"/>
                  </a:cubicBezTo>
                  <a:cubicBezTo>
                    <a:pt x="12" y="69"/>
                    <a:pt x="7" y="69"/>
                    <a:pt x="3" y="66"/>
                  </a:cubicBezTo>
                  <a:cubicBezTo>
                    <a:pt x="0" y="63"/>
                    <a:pt x="0" y="57"/>
                    <a:pt x="3" y="54"/>
                  </a:cubicBezTo>
                  <a:lnTo>
                    <a:pt x="5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851" name="Google Shape;851;p62"/>
            <p:cNvSpPr/>
            <p:nvPr/>
          </p:nvSpPr>
          <p:spPr>
            <a:xfrm>
              <a:off x="40047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0" y="11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70" y="57"/>
                    <a:pt x="70" y="62"/>
                    <a:pt x="67" y="66"/>
                  </a:cubicBezTo>
                  <a:cubicBezTo>
                    <a:pt x="63" y="69"/>
                    <a:pt x="58" y="69"/>
                    <a:pt x="55" y="66"/>
                  </a:cubicBezTo>
                  <a:lnTo>
                    <a:pt x="0" y="1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852" name="Google Shape;852;p62"/>
            <p:cNvSpPr/>
            <p:nvPr/>
          </p:nvSpPr>
          <p:spPr>
            <a:xfrm>
              <a:off x="40047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11" y="69"/>
                  </a:moveTo>
                  <a:cubicBezTo>
                    <a:pt x="0" y="58"/>
                    <a:pt x="0" y="58"/>
                    <a:pt x="0" y="58"/>
                  </a:cubicBezTo>
                  <a:cubicBezTo>
                    <a:pt x="55" y="3"/>
                    <a:pt x="55" y="3"/>
                    <a:pt x="55" y="3"/>
                  </a:cubicBezTo>
                  <a:cubicBezTo>
                    <a:pt x="58" y="0"/>
                    <a:pt x="63" y="0"/>
                    <a:pt x="67" y="3"/>
                  </a:cubicBezTo>
                  <a:cubicBezTo>
                    <a:pt x="70" y="7"/>
                    <a:pt x="70" y="12"/>
                    <a:pt x="67" y="15"/>
                  </a:cubicBezTo>
                  <a:lnTo>
                    <a:pt x="11" y="6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853" name="Google Shape;853;p62"/>
            <p:cNvSpPr/>
            <p:nvPr/>
          </p:nvSpPr>
          <p:spPr>
            <a:xfrm>
              <a:off x="374741" y="6433050"/>
              <a:ext cx="29029" cy="28369"/>
            </a:xfrm>
            <a:custGeom>
              <a:avLst/>
              <a:gdLst/>
              <a:ahLst/>
              <a:cxnLst/>
              <a:rect l="l" t="t" r="r" b="b"/>
              <a:pathLst>
                <a:path w="18" h="18" extrusionOk="0">
                  <a:moveTo>
                    <a:pt x="15" y="3"/>
                  </a:moveTo>
                  <a:cubicBezTo>
                    <a:pt x="18" y="6"/>
                    <a:pt x="18" y="12"/>
                    <a:pt x="15" y="15"/>
                  </a:cubicBezTo>
                  <a:cubicBezTo>
                    <a:pt x="11" y="18"/>
                    <a:pt x="6" y="18"/>
                    <a:pt x="3" y="15"/>
                  </a:cubicBezTo>
                  <a:cubicBezTo>
                    <a:pt x="0" y="12"/>
                    <a:pt x="0" y="6"/>
                    <a:pt x="3" y="3"/>
                  </a:cubicBezTo>
                  <a:cubicBezTo>
                    <a:pt x="6" y="0"/>
                    <a:pt x="11" y="0"/>
                    <a:pt x="15" y="3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854" name="Google Shape;854;p62"/>
            <p:cNvSpPr/>
            <p:nvPr/>
          </p:nvSpPr>
          <p:spPr>
            <a:xfrm>
              <a:off x="280397" y="6340685"/>
              <a:ext cx="217059" cy="213099"/>
            </a:xfrm>
            <a:custGeom>
              <a:avLst/>
              <a:gdLst/>
              <a:ahLst/>
              <a:cxnLst/>
              <a:rect l="l" t="t" r="r" b="b"/>
              <a:pathLst>
                <a:path w="136" h="134" extrusionOk="0">
                  <a:moveTo>
                    <a:pt x="68" y="16"/>
                  </a:moveTo>
                  <a:cubicBezTo>
                    <a:pt x="40" y="16"/>
                    <a:pt x="17" y="39"/>
                    <a:pt x="17" y="67"/>
                  </a:cubicBezTo>
                  <a:cubicBezTo>
                    <a:pt x="17" y="95"/>
                    <a:pt x="40" y="118"/>
                    <a:pt x="68" y="118"/>
                  </a:cubicBezTo>
                  <a:cubicBezTo>
                    <a:pt x="97" y="118"/>
                    <a:pt x="120" y="95"/>
                    <a:pt x="120" y="67"/>
                  </a:cubicBezTo>
                  <a:cubicBezTo>
                    <a:pt x="120" y="39"/>
                    <a:pt x="97" y="16"/>
                    <a:pt x="68" y="16"/>
                  </a:cubicBezTo>
                  <a:moveTo>
                    <a:pt x="68" y="134"/>
                  </a:moveTo>
                  <a:cubicBezTo>
                    <a:pt x="31" y="134"/>
                    <a:pt x="0" y="104"/>
                    <a:pt x="0" y="67"/>
                  </a:cubicBezTo>
                  <a:cubicBezTo>
                    <a:pt x="0" y="30"/>
                    <a:pt x="31" y="0"/>
                    <a:pt x="68" y="0"/>
                  </a:cubicBezTo>
                  <a:cubicBezTo>
                    <a:pt x="106" y="0"/>
                    <a:pt x="136" y="30"/>
                    <a:pt x="136" y="67"/>
                  </a:cubicBezTo>
                  <a:cubicBezTo>
                    <a:pt x="136" y="104"/>
                    <a:pt x="106" y="134"/>
                    <a:pt x="68" y="134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855" name="Google Shape;855;p62"/>
          <p:cNvSpPr txBox="1"/>
          <p:nvPr/>
        </p:nvSpPr>
        <p:spPr>
          <a:xfrm>
            <a:off x="6919006" y="6430323"/>
            <a:ext cx="49698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fr" sz="7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Confidential information: do not share without written permission from Owkin, Inc.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6" name="Google Shape;856;p62"/>
          <p:cNvSpPr txBox="1">
            <a:spLocks noGrp="1"/>
          </p:cNvSpPr>
          <p:nvPr>
            <p:ph type="subTitle" idx="1"/>
          </p:nvPr>
        </p:nvSpPr>
        <p:spPr>
          <a:xfrm>
            <a:off x="1257200" y="4756875"/>
            <a:ext cx="26523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57" name="Google Shape;857;p62"/>
          <p:cNvSpPr txBox="1">
            <a:spLocks noGrp="1"/>
          </p:cNvSpPr>
          <p:nvPr>
            <p:ph type="subTitle" idx="2"/>
          </p:nvPr>
        </p:nvSpPr>
        <p:spPr>
          <a:xfrm>
            <a:off x="576475" y="4756875"/>
            <a:ext cx="5952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58" name="Google Shape;858;p62"/>
          <p:cNvSpPr txBox="1">
            <a:spLocks noGrp="1"/>
          </p:cNvSpPr>
          <p:nvPr>
            <p:ph type="subTitle" idx="3"/>
          </p:nvPr>
        </p:nvSpPr>
        <p:spPr>
          <a:xfrm>
            <a:off x="4982225" y="4756875"/>
            <a:ext cx="26523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59" name="Google Shape;859;p62"/>
          <p:cNvSpPr txBox="1">
            <a:spLocks noGrp="1"/>
          </p:cNvSpPr>
          <p:nvPr>
            <p:ph type="subTitle" idx="4"/>
          </p:nvPr>
        </p:nvSpPr>
        <p:spPr>
          <a:xfrm>
            <a:off x="4301500" y="4756875"/>
            <a:ext cx="5952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60" name="Google Shape;860;p62"/>
          <p:cNvSpPr txBox="1">
            <a:spLocks noGrp="1"/>
          </p:cNvSpPr>
          <p:nvPr>
            <p:ph type="subTitle" idx="5"/>
          </p:nvPr>
        </p:nvSpPr>
        <p:spPr>
          <a:xfrm>
            <a:off x="8707250" y="4756875"/>
            <a:ext cx="26523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61" name="Google Shape;861;p62"/>
          <p:cNvSpPr txBox="1">
            <a:spLocks noGrp="1"/>
          </p:cNvSpPr>
          <p:nvPr>
            <p:ph type="subTitle" idx="6"/>
          </p:nvPr>
        </p:nvSpPr>
        <p:spPr>
          <a:xfrm>
            <a:off x="8026525" y="4756875"/>
            <a:ext cx="5952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62" name="Google Shape;862;p62"/>
          <p:cNvSpPr txBox="1">
            <a:spLocks noGrp="1"/>
          </p:cNvSpPr>
          <p:nvPr>
            <p:ph type="subTitle" idx="7"/>
          </p:nvPr>
        </p:nvSpPr>
        <p:spPr>
          <a:xfrm>
            <a:off x="1257200" y="5662500"/>
            <a:ext cx="26523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63" name="Google Shape;863;p62"/>
          <p:cNvSpPr txBox="1">
            <a:spLocks noGrp="1"/>
          </p:cNvSpPr>
          <p:nvPr>
            <p:ph type="subTitle" idx="8"/>
          </p:nvPr>
        </p:nvSpPr>
        <p:spPr>
          <a:xfrm>
            <a:off x="576475" y="5662500"/>
            <a:ext cx="5952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64" name="Google Shape;864;p62"/>
          <p:cNvSpPr txBox="1">
            <a:spLocks noGrp="1"/>
          </p:cNvSpPr>
          <p:nvPr>
            <p:ph type="subTitle" idx="9"/>
          </p:nvPr>
        </p:nvSpPr>
        <p:spPr>
          <a:xfrm>
            <a:off x="4982225" y="5662500"/>
            <a:ext cx="26523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65" name="Google Shape;865;p62"/>
          <p:cNvSpPr txBox="1">
            <a:spLocks noGrp="1"/>
          </p:cNvSpPr>
          <p:nvPr>
            <p:ph type="subTitle" idx="13"/>
          </p:nvPr>
        </p:nvSpPr>
        <p:spPr>
          <a:xfrm>
            <a:off x="4301500" y="5662500"/>
            <a:ext cx="5952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66" name="Google Shape;866;p62"/>
          <p:cNvSpPr txBox="1">
            <a:spLocks noGrp="1"/>
          </p:cNvSpPr>
          <p:nvPr>
            <p:ph type="subTitle" idx="14"/>
          </p:nvPr>
        </p:nvSpPr>
        <p:spPr>
          <a:xfrm>
            <a:off x="8707250" y="5662500"/>
            <a:ext cx="26523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67" name="Google Shape;867;p62"/>
          <p:cNvSpPr txBox="1">
            <a:spLocks noGrp="1"/>
          </p:cNvSpPr>
          <p:nvPr>
            <p:ph type="subTitle" idx="15"/>
          </p:nvPr>
        </p:nvSpPr>
        <p:spPr>
          <a:xfrm>
            <a:off x="8026525" y="5662500"/>
            <a:ext cx="5952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 Part 5">
  <p:cSld name="Agenda Part 5">
    <p:bg>
      <p:bgPr>
        <a:solidFill>
          <a:schemeClr val="accent5"/>
        </a:solidFill>
        <a:effectLst/>
      </p:bgPr>
    </p:bg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63"/>
          <p:cNvSpPr/>
          <p:nvPr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50" tIns="45700" rIns="9145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870" name="Google Shape;870;p63"/>
          <p:cNvGrpSpPr/>
          <p:nvPr/>
        </p:nvGrpSpPr>
        <p:grpSpPr>
          <a:xfrm>
            <a:off x="11648099" y="272519"/>
            <a:ext cx="245452" cy="242128"/>
            <a:chOff x="266542" y="6326171"/>
            <a:chExt cx="245428" cy="242128"/>
          </a:xfrm>
        </p:grpSpPr>
        <p:sp>
          <p:nvSpPr>
            <p:cNvPr id="871" name="Google Shape;871;p63"/>
            <p:cNvSpPr/>
            <p:nvPr/>
          </p:nvSpPr>
          <p:spPr>
            <a:xfrm>
              <a:off x="26654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70" y="58"/>
                  </a:moveTo>
                  <a:cubicBezTo>
                    <a:pt x="59" y="69"/>
                    <a:pt x="59" y="69"/>
                    <a:pt x="59" y="69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0" y="12"/>
                    <a:pt x="0" y="7"/>
                    <a:pt x="3" y="4"/>
                  </a:cubicBezTo>
                  <a:cubicBezTo>
                    <a:pt x="7" y="0"/>
                    <a:pt x="12" y="0"/>
                    <a:pt x="15" y="4"/>
                  </a:cubicBezTo>
                  <a:lnTo>
                    <a:pt x="70" y="5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872" name="Google Shape;872;p63"/>
            <p:cNvSpPr/>
            <p:nvPr/>
          </p:nvSpPr>
          <p:spPr>
            <a:xfrm>
              <a:off x="26654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59" y="0"/>
                  </a:moveTo>
                  <a:cubicBezTo>
                    <a:pt x="70" y="11"/>
                    <a:pt x="70" y="11"/>
                    <a:pt x="70" y="11"/>
                  </a:cubicBezTo>
                  <a:cubicBezTo>
                    <a:pt x="15" y="66"/>
                    <a:pt x="15" y="66"/>
                    <a:pt x="15" y="66"/>
                  </a:cubicBezTo>
                  <a:cubicBezTo>
                    <a:pt x="12" y="69"/>
                    <a:pt x="7" y="69"/>
                    <a:pt x="3" y="66"/>
                  </a:cubicBezTo>
                  <a:cubicBezTo>
                    <a:pt x="0" y="63"/>
                    <a:pt x="0" y="57"/>
                    <a:pt x="3" y="54"/>
                  </a:cubicBezTo>
                  <a:lnTo>
                    <a:pt x="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873" name="Google Shape;873;p63"/>
            <p:cNvSpPr/>
            <p:nvPr/>
          </p:nvSpPr>
          <p:spPr>
            <a:xfrm>
              <a:off x="40047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0" y="11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70" y="57"/>
                    <a:pt x="70" y="62"/>
                    <a:pt x="67" y="66"/>
                  </a:cubicBezTo>
                  <a:cubicBezTo>
                    <a:pt x="63" y="69"/>
                    <a:pt x="58" y="69"/>
                    <a:pt x="55" y="66"/>
                  </a:cubicBezTo>
                  <a:lnTo>
                    <a:pt x="0" y="1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874" name="Google Shape;874;p63"/>
            <p:cNvSpPr/>
            <p:nvPr/>
          </p:nvSpPr>
          <p:spPr>
            <a:xfrm>
              <a:off x="40047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11" y="69"/>
                  </a:moveTo>
                  <a:cubicBezTo>
                    <a:pt x="0" y="58"/>
                    <a:pt x="0" y="58"/>
                    <a:pt x="0" y="58"/>
                  </a:cubicBezTo>
                  <a:cubicBezTo>
                    <a:pt x="55" y="3"/>
                    <a:pt x="55" y="3"/>
                    <a:pt x="55" y="3"/>
                  </a:cubicBezTo>
                  <a:cubicBezTo>
                    <a:pt x="58" y="0"/>
                    <a:pt x="63" y="0"/>
                    <a:pt x="67" y="3"/>
                  </a:cubicBezTo>
                  <a:cubicBezTo>
                    <a:pt x="70" y="7"/>
                    <a:pt x="70" y="12"/>
                    <a:pt x="67" y="15"/>
                  </a:cubicBezTo>
                  <a:lnTo>
                    <a:pt x="11" y="6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875" name="Google Shape;875;p63"/>
            <p:cNvSpPr/>
            <p:nvPr/>
          </p:nvSpPr>
          <p:spPr>
            <a:xfrm>
              <a:off x="374741" y="6433050"/>
              <a:ext cx="29029" cy="28369"/>
            </a:xfrm>
            <a:custGeom>
              <a:avLst/>
              <a:gdLst/>
              <a:ahLst/>
              <a:cxnLst/>
              <a:rect l="l" t="t" r="r" b="b"/>
              <a:pathLst>
                <a:path w="18" h="18" extrusionOk="0">
                  <a:moveTo>
                    <a:pt x="15" y="3"/>
                  </a:moveTo>
                  <a:cubicBezTo>
                    <a:pt x="18" y="6"/>
                    <a:pt x="18" y="12"/>
                    <a:pt x="15" y="15"/>
                  </a:cubicBezTo>
                  <a:cubicBezTo>
                    <a:pt x="11" y="18"/>
                    <a:pt x="6" y="18"/>
                    <a:pt x="3" y="15"/>
                  </a:cubicBezTo>
                  <a:cubicBezTo>
                    <a:pt x="0" y="12"/>
                    <a:pt x="0" y="6"/>
                    <a:pt x="3" y="3"/>
                  </a:cubicBezTo>
                  <a:cubicBezTo>
                    <a:pt x="6" y="0"/>
                    <a:pt x="11" y="0"/>
                    <a:pt x="15" y="3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876" name="Google Shape;876;p63"/>
            <p:cNvSpPr/>
            <p:nvPr/>
          </p:nvSpPr>
          <p:spPr>
            <a:xfrm>
              <a:off x="280397" y="6340685"/>
              <a:ext cx="217059" cy="213099"/>
            </a:xfrm>
            <a:custGeom>
              <a:avLst/>
              <a:gdLst/>
              <a:ahLst/>
              <a:cxnLst/>
              <a:rect l="l" t="t" r="r" b="b"/>
              <a:pathLst>
                <a:path w="136" h="134" extrusionOk="0">
                  <a:moveTo>
                    <a:pt x="68" y="16"/>
                  </a:moveTo>
                  <a:cubicBezTo>
                    <a:pt x="40" y="16"/>
                    <a:pt x="17" y="39"/>
                    <a:pt x="17" y="67"/>
                  </a:cubicBezTo>
                  <a:cubicBezTo>
                    <a:pt x="17" y="95"/>
                    <a:pt x="40" y="118"/>
                    <a:pt x="68" y="118"/>
                  </a:cubicBezTo>
                  <a:cubicBezTo>
                    <a:pt x="97" y="118"/>
                    <a:pt x="120" y="95"/>
                    <a:pt x="120" y="67"/>
                  </a:cubicBezTo>
                  <a:cubicBezTo>
                    <a:pt x="120" y="39"/>
                    <a:pt x="97" y="16"/>
                    <a:pt x="68" y="16"/>
                  </a:cubicBezTo>
                  <a:moveTo>
                    <a:pt x="68" y="134"/>
                  </a:moveTo>
                  <a:cubicBezTo>
                    <a:pt x="31" y="134"/>
                    <a:pt x="0" y="104"/>
                    <a:pt x="0" y="67"/>
                  </a:cubicBezTo>
                  <a:cubicBezTo>
                    <a:pt x="0" y="30"/>
                    <a:pt x="31" y="0"/>
                    <a:pt x="68" y="0"/>
                  </a:cubicBezTo>
                  <a:cubicBezTo>
                    <a:pt x="106" y="0"/>
                    <a:pt x="136" y="30"/>
                    <a:pt x="136" y="67"/>
                  </a:cubicBezTo>
                  <a:cubicBezTo>
                    <a:pt x="136" y="104"/>
                    <a:pt x="106" y="134"/>
                    <a:pt x="68" y="134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877" name="Google Shape;877;p63"/>
          <p:cNvSpPr txBox="1">
            <a:spLocks noGrp="1"/>
          </p:cNvSpPr>
          <p:nvPr>
            <p:ph type="title"/>
          </p:nvPr>
        </p:nvSpPr>
        <p:spPr>
          <a:xfrm>
            <a:off x="775215" y="760169"/>
            <a:ext cx="10408200" cy="17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500"/>
              <a:buFont typeface="Didact Gothic"/>
              <a:buNone/>
              <a:defRPr sz="115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878" name="Google Shape;878;p63"/>
          <p:cNvSpPr txBox="1"/>
          <p:nvPr/>
        </p:nvSpPr>
        <p:spPr>
          <a:xfrm>
            <a:off x="6919006" y="6430323"/>
            <a:ext cx="49698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fr" sz="7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 information: do not share without written permission from Owkin, Inc.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9" name="Google Shape;879;p63"/>
          <p:cNvSpPr txBox="1">
            <a:spLocks noGrp="1"/>
          </p:cNvSpPr>
          <p:nvPr>
            <p:ph type="subTitle" idx="1"/>
          </p:nvPr>
        </p:nvSpPr>
        <p:spPr>
          <a:xfrm>
            <a:off x="1257200" y="4756875"/>
            <a:ext cx="26523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9pPr>
          </a:lstStyle>
          <a:p>
            <a:endParaRPr/>
          </a:p>
        </p:txBody>
      </p:sp>
      <p:sp>
        <p:nvSpPr>
          <p:cNvPr id="880" name="Google Shape;880;p63"/>
          <p:cNvSpPr txBox="1">
            <a:spLocks noGrp="1"/>
          </p:cNvSpPr>
          <p:nvPr>
            <p:ph type="subTitle" idx="2"/>
          </p:nvPr>
        </p:nvSpPr>
        <p:spPr>
          <a:xfrm>
            <a:off x="576475" y="4756875"/>
            <a:ext cx="5952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9pPr>
          </a:lstStyle>
          <a:p>
            <a:endParaRPr/>
          </a:p>
        </p:txBody>
      </p:sp>
      <p:sp>
        <p:nvSpPr>
          <p:cNvPr id="881" name="Google Shape;881;p63"/>
          <p:cNvSpPr txBox="1">
            <a:spLocks noGrp="1"/>
          </p:cNvSpPr>
          <p:nvPr>
            <p:ph type="subTitle" idx="3"/>
          </p:nvPr>
        </p:nvSpPr>
        <p:spPr>
          <a:xfrm>
            <a:off x="4982225" y="4756875"/>
            <a:ext cx="26523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9pPr>
          </a:lstStyle>
          <a:p>
            <a:endParaRPr/>
          </a:p>
        </p:txBody>
      </p:sp>
      <p:sp>
        <p:nvSpPr>
          <p:cNvPr id="882" name="Google Shape;882;p63"/>
          <p:cNvSpPr txBox="1">
            <a:spLocks noGrp="1"/>
          </p:cNvSpPr>
          <p:nvPr>
            <p:ph type="subTitle" idx="4"/>
          </p:nvPr>
        </p:nvSpPr>
        <p:spPr>
          <a:xfrm>
            <a:off x="4301500" y="4756875"/>
            <a:ext cx="5952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9pPr>
          </a:lstStyle>
          <a:p>
            <a:endParaRPr/>
          </a:p>
        </p:txBody>
      </p:sp>
      <p:sp>
        <p:nvSpPr>
          <p:cNvPr id="883" name="Google Shape;883;p63"/>
          <p:cNvSpPr txBox="1">
            <a:spLocks noGrp="1"/>
          </p:cNvSpPr>
          <p:nvPr>
            <p:ph type="subTitle" idx="5"/>
          </p:nvPr>
        </p:nvSpPr>
        <p:spPr>
          <a:xfrm>
            <a:off x="8707250" y="4756875"/>
            <a:ext cx="26523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9pPr>
          </a:lstStyle>
          <a:p>
            <a:endParaRPr/>
          </a:p>
        </p:txBody>
      </p:sp>
      <p:sp>
        <p:nvSpPr>
          <p:cNvPr id="884" name="Google Shape;884;p63"/>
          <p:cNvSpPr txBox="1">
            <a:spLocks noGrp="1"/>
          </p:cNvSpPr>
          <p:nvPr>
            <p:ph type="subTitle" idx="6"/>
          </p:nvPr>
        </p:nvSpPr>
        <p:spPr>
          <a:xfrm>
            <a:off x="8026525" y="4756875"/>
            <a:ext cx="5952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9pPr>
          </a:lstStyle>
          <a:p>
            <a:endParaRPr/>
          </a:p>
        </p:txBody>
      </p:sp>
      <p:sp>
        <p:nvSpPr>
          <p:cNvPr id="885" name="Google Shape;885;p63"/>
          <p:cNvSpPr txBox="1">
            <a:spLocks noGrp="1"/>
          </p:cNvSpPr>
          <p:nvPr>
            <p:ph type="subTitle" idx="7"/>
          </p:nvPr>
        </p:nvSpPr>
        <p:spPr>
          <a:xfrm>
            <a:off x="1257200" y="5662500"/>
            <a:ext cx="26523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9pPr>
          </a:lstStyle>
          <a:p>
            <a:endParaRPr/>
          </a:p>
        </p:txBody>
      </p:sp>
      <p:sp>
        <p:nvSpPr>
          <p:cNvPr id="886" name="Google Shape;886;p63"/>
          <p:cNvSpPr txBox="1">
            <a:spLocks noGrp="1"/>
          </p:cNvSpPr>
          <p:nvPr>
            <p:ph type="subTitle" idx="8"/>
          </p:nvPr>
        </p:nvSpPr>
        <p:spPr>
          <a:xfrm>
            <a:off x="576475" y="5662500"/>
            <a:ext cx="5952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9pPr>
          </a:lstStyle>
          <a:p>
            <a:endParaRPr/>
          </a:p>
        </p:txBody>
      </p:sp>
      <p:sp>
        <p:nvSpPr>
          <p:cNvPr id="887" name="Google Shape;887;p63"/>
          <p:cNvSpPr txBox="1">
            <a:spLocks noGrp="1"/>
          </p:cNvSpPr>
          <p:nvPr>
            <p:ph type="subTitle" idx="9"/>
          </p:nvPr>
        </p:nvSpPr>
        <p:spPr>
          <a:xfrm>
            <a:off x="4982225" y="5662500"/>
            <a:ext cx="26523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9pPr>
          </a:lstStyle>
          <a:p>
            <a:endParaRPr/>
          </a:p>
        </p:txBody>
      </p:sp>
      <p:sp>
        <p:nvSpPr>
          <p:cNvPr id="888" name="Google Shape;888;p63"/>
          <p:cNvSpPr txBox="1">
            <a:spLocks noGrp="1"/>
          </p:cNvSpPr>
          <p:nvPr>
            <p:ph type="subTitle" idx="13"/>
          </p:nvPr>
        </p:nvSpPr>
        <p:spPr>
          <a:xfrm>
            <a:off x="4301500" y="5662500"/>
            <a:ext cx="5952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9pPr>
          </a:lstStyle>
          <a:p>
            <a:endParaRPr/>
          </a:p>
        </p:txBody>
      </p:sp>
      <p:sp>
        <p:nvSpPr>
          <p:cNvPr id="889" name="Google Shape;889;p63"/>
          <p:cNvSpPr txBox="1">
            <a:spLocks noGrp="1"/>
          </p:cNvSpPr>
          <p:nvPr>
            <p:ph type="subTitle" idx="14"/>
          </p:nvPr>
        </p:nvSpPr>
        <p:spPr>
          <a:xfrm>
            <a:off x="8707250" y="5662500"/>
            <a:ext cx="26523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9pPr>
          </a:lstStyle>
          <a:p>
            <a:endParaRPr/>
          </a:p>
        </p:txBody>
      </p:sp>
      <p:sp>
        <p:nvSpPr>
          <p:cNvPr id="890" name="Google Shape;890;p63"/>
          <p:cNvSpPr txBox="1">
            <a:spLocks noGrp="1"/>
          </p:cNvSpPr>
          <p:nvPr>
            <p:ph type="subTitle" idx="15"/>
          </p:nvPr>
        </p:nvSpPr>
        <p:spPr>
          <a:xfrm>
            <a:off x="8026525" y="5662500"/>
            <a:ext cx="5952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ocess 3">
  <p:cSld name="Process 3">
    <p:bg>
      <p:bgPr>
        <a:solidFill>
          <a:schemeClr val="dk2"/>
        </a:solidFill>
        <a:effectLst/>
      </p:bgPr>
    </p:bg>
    <p:spTree>
      <p:nvGrpSpPr>
        <p:cNvPr id="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p64"/>
          <p:cNvSpPr txBox="1">
            <a:spLocks noGrp="1"/>
          </p:cNvSpPr>
          <p:nvPr>
            <p:ph type="title"/>
          </p:nvPr>
        </p:nvSpPr>
        <p:spPr>
          <a:xfrm>
            <a:off x="281015" y="646769"/>
            <a:ext cx="11612400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idact Gothic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grpSp>
        <p:nvGrpSpPr>
          <p:cNvPr id="893" name="Google Shape;893;p64"/>
          <p:cNvGrpSpPr/>
          <p:nvPr/>
        </p:nvGrpSpPr>
        <p:grpSpPr>
          <a:xfrm>
            <a:off x="11648099" y="272519"/>
            <a:ext cx="245452" cy="242128"/>
            <a:chOff x="266542" y="6326171"/>
            <a:chExt cx="245428" cy="242128"/>
          </a:xfrm>
        </p:grpSpPr>
        <p:sp>
          <p:nvSpPr>
            <p:cNvPr id="894" name="Google Shape;894;p64"/>
            <p:cNvSpPr/>
            <p:nvPr/>
          </p:nvSpPr>
          <p:spPr>
            <a:xfrm>
              <a:off x="26654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70" y="58"/>
                  </a:moveTo>
                  <a:cubicBezTo>
                    <a:pt x="59" y="69"/>
                    <a:pt x="59" y="69"/>
                    <a:pt x="59" y="69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0" y="12"/>
                    <a:pt x="0" y="7"/>
                    <a:pt x="3" y="4"/>
                  </a:cubicBezTo>
                  <a:cubicBezTo>
                    <a:pt x="7" y="0"/>
                    <a:pt x="12" y="0"/>
                    <a:pt x="15" y="4"/>
                  </a:cubicBezTo>
                  <a:lnTo>
                    <a:pt x="70" y="5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895" name="Google Shape;895;p64"/>
            <p:cNvSpPr/>
            <p:nvPr/>
          </p:nvSpPr>
          <p:spPr>
            <a:xfrm>
              <a:off x="26654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59" y="0"/>
                  </a:moveTo>
                  <a:cubicBezTo>
                    <a:pt x="70" y="11"/>
                    <a:pt x="70" y="11"/>
                    <a:pt x="70" y="11"/>
                  </a:cubicBezTo>
                  <a:cubicBezTo>
                    <a:pt x="15" y="66"/>
                    <a:pt x="15" y="66"/>
                    <a:pt x="15" y="66"/>
                  </a:cubicBezTo>
                  <a:cubicBezTo>
                    <a:pt x="12" y="69"/>
                    <a:pt x="7" y="69"/>
                    <a:pt x="3" y="66"/>
                  </a:cubicBezTo>
                  <a:cubicBezTo>
                    <a:pt x="0" y="63"/>
                    <a:pt x="0" y="57"/>
                    <a:pt x="3" y="54"/>
                  </a:cubicBezTo>
                  <a:lnTo>
                    <a:pt x="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896" name="Google Shape;896;p64"/>
            <p:cNvSpPr/>
            <p:nvPr/>
          </p:nvSpPr>
          <p:spPr>
            <a:xfrm>
              <a:off x="40047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0" y="11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70" y="57"/>
                    <a:pt x="70" y="62"/>
                    <a:pt x="67" y="66"/>
                  </a:cubicBezTo>
                  <a:cubicBezTo>
                    <a:pt x="63" y="69"/>
                    <a:pt x="58" y="69"/>
                    <a:pt x="55" y="66"/>
                  </a:cubicBezTo>
                  <a:lnTo>
                    <a:pt x="0" y="1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897" name="Google Shape;897;p64"/>
            <p:cNvSpPr/>
            <p:nvPr/>
          </p:nvSpPr>
          <p:spPr>
            <a:xfrm>
              <a:off x="40047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11" y="69"/>
                  </a:moveTo>
                  <a:cubicBezTo>
                    <a:pt x="0" y="58"/>
                    <a:pt x="0" y="58"/>
                    <a:pt x="0" y="58"/>
                  </a:cubicBezTo>
                  <a:cubicBezTo>
                    <a:pt x="55" y="3"/>
                    <a:pt x="55" y="3"/>
                    <a:pt x="55" y="3"/>
                  </a:cubicBezTo>
                  <a:cubicBezTo>
                    <a:pt x="58" y="0"/>
                    <a:pt x="63" y="0"/>
                    <a:pt x="67" y="3"/>
                  </a:cubicBezTo>
                  <a:cubicBezTo>
                    <a:pt x="70" y="7"/>
                    <a:pt x="70" y="12"/>
                    <a:pt x="67" y="15"/>
                  </a:cubicBezTo>
                  <a:lnTo>
                    <a:pt x="11" y="6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898" name="Google Shape;898;p64"/>
            <p:cNvSpPr/>
            <p:nvPr/>
          </p:nvSpPr>
          <p:spPr>
            <a:xfrm>
              <a:off x="374741" y="6433050"/>
              <a:ext cx="29029" cy="28369"/>
            </a:xfrm>
            <a:custGeom>
              <a:avLst/>
              <a:gdLst/>
              <a:ahLst/>
              <a:cxnLst/>
              <a:rect l="l" t="t" r="r" b="b"/>
              <a:pathLst>
                <a:path w="18" h="18" extrusionOk="0">
                  <a:moveTo>
                    <a:pt x="15" y="3"/>
                  </a:moveTo>
                  <a:cubicBezTo>
                    <a:pt x="18" y="6"/>
                    <a:pt x="18" y="12"/>
                    <a:pt x="15" y="15"/>
                  </a:cubicBezTo>
                  <a:cubicBezTo>
                    <a:pt x="11" y="18"/>
                    <a:pt x="6" y="18"/>
                    <a:pt x="3" y="15"/>
                  </a:cubicBezTo>
                  <a:cubicBezTo>
                    <a:pt x="0" y="12"/>
                    <a:pt x="0" y="6"/>
                    <a:pt x="3" y="3"/>
                  </a:cubicBezTo>
                  <a:cubicBezTo>
                    <a:pt x="6" y="0"/>
                    <a:pt x="11" y="0"/>
                    <a:pt x="15" y="3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899" name="Google Shape;899;p64"/>
            <p:cNvSpPr/>
            <p:nvPr/>
          </p:nvSpPr>
          <p:spPr>
            <a:xfrm>
              <a:off x="280397" y="6340685"/>
              <a:ext cx="217059" cy="213099"/>
            </a:xfrm>
            <a:custGeom>
              <a:avLst/>
              <a:gdLst/>
              <a:ahLst/>
              <a:cxnLst/>
              <a:rect l="l" t="t" r="r" b="b"/>
              <a:pathLst>
                <a:path w="136" h="134" extrusionOk="0">
                  <a:moveTo>
                    <a:pt x="68" y="16"/>
                  </a:moveTo>
                  <a:cubicBezTo>
                    <a:pt x="40" y="16"/>
                    <a:pt x="17" y="39"/>
                    <a:pt x="17" y="67"/>
                  </a:cubicBezTo>
                  <a:cubicBezTo>
                    <a:pt x="17" y="95"/>
                    <a:pt x="40" y="118"/>
                    <a:pt x="68" y="118"/>
                  </a:cubicBezTo>
                  <a:cubicBezTo>
                    <a:pt x="97" y="118"/>
                    <a:pt x="120" y="95"/>
                    <a:pt x="120" y="67"/>
                  </a:cubicBezTo>
                  <a:cubicBezTo>
                    <a:pt x="120" y="39"/>
                    <a:pt x="97" y="16"/>
                    <a:pt x="68" y="16"/>
                  </a:cubicBezTo>
                  <a:moveTo>
                    <a:pt x="68" y="134"/>
                  </a:moveTo>
                  <a:cubicBezTo>
                    <a:pt x="31" y="134"/>
                    <a:pt x="0" y="104"/>
                    <a:pt x="0" y="67"/>
                  </a:cubicBezTo>
                  <a:cubicBezTo>
                    <a:pt x="0" y="30"/>
                    <a:pt x="31" y="0"/>
                    <a:pt x="68" y="0"/>
                  </a:cubicBezTo>
                  <a:cubicBezTo>
                    <a:pt x="106" y="0"/>
                    <a:pt x="136" y="30"/>
                    <a:pt x="136" y="67"/>
                  </a:cubicBezTo>
                  <a:cubicBezTo>
                    <a:pt x="136" y="104"/>
                    <a:pt x="106" y="134"/>
                    <a:pt x="68" y="134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900" name="Google Shape;900;p64"/>
          <p:cNvSpPr txBox="1">
            <a:spLocks noGrp="1"/>
          </p:cNvSpPr>
          <p:nvPr>
            <p:ph type="sldNum" idx="12"/>
          </p:nvPr>
        </p:nvSpPr>
        <p:spPr>
          <a:xfrm>
            <a:off x="299648" y="6410065"/>
            <a:ext cx="3009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901" name="Google Shape;901;p64"/>
          <p:cNvSpPr>
            <a:spLocks noGrp="1"/>
          </p:cNvSpPr>
          <p:nvPr>
            <p:ph type="body" idx="1"/>
          </p:nvPr>
        </p:nvSpPr>
        <p:spPr>
          <a:xfrm>
            <a:off x="839871" y="2295991"/>
            <a:ext cx="3276000" cy="1413000"/>
          </a:xfrm>
          <a:prstGeom prst="round2SameRect">
            <a:avLst>
              <a:gd name="adj1" fmla="val 0"/>
              <a:gd name="adj2" fmla="val 9200"/>
            </a:avLst>
          </a:prstGeom>
          <a:noFill/>
          <a:ln>
            <a:noFill/>
          </a:ln>
        </p:spPr>
        <p:txBody>
          <a:bodyPr spcFirstLastPara="1" wrap="square" lIns="252025" tIns="216025" rIns="252025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"/>
              <a:buFont typeface="Arial"/>
              <a:buNone/>
              <a:defRPr sz="100">
                <a:solidFill>
                  <a:schemeClr val="dk2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"/>
              <a:buFont typeface="Arial"/>
              <a:buNone/>
              <a:defRPr sz="100">
                <a:solidFill>
                  <a:schemeClr val="dk2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"/>
              <a:buFont typeface="Arial"/>
              <a:buNone/>
              <a:defRPr sz="100">
                <a:solidFill>
                  <a:schemeClr val="dk2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"/>
              <a:buFont typeface="Arial"/>
              <a:buNone/>
              <a:defRPr sz="100">
                <a:solidFill>
                  <a:schemeClr val="dk2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"/>
              <a:buFont typeface="Arial"/>
              <a:buNone/>
              <a:defRPr sz="100">
                <a:solidFill>
                  <a:schemeClr val="dk2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"/>
              <a:buChar char="•"/>
              <a:defRPr>
                <a:solidFill>
                  <a:schemeClr val="dk2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"/>
              <a:buChar char="•"/>
              <a:defRPr>
                <a:solidFill>
                  <a:schemeClr val="dk2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"/>
              <a:buChar char="•"/>
              <a:defRPr>
                <a:solidFill>
                  <a:schemeClr val="dk2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"/>
              <a:buChar char="•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902" name="Google Shape;902;p64"/>
          <p:cNvSpPr>
            <a:spLocks noGrp="1"/>
          </p:cNvSpPr>
          <p:nvPr>
            <p:ph type="body" idx="2"/>
          </p:nvPr>
        </p:nvSpPr>
        <p:spPr>
          <a:xfrm>
            <a:off x="4455893" y="2295991"/>
            <a:ext cx="3276000" cy="1413000"/>
          </a:xfrm>
          <a:prstGeom prst="round2SameRect">
            <a:avLst>
              <a:gd name="adj1" fmla="val 0"/>
              <a:gd name="adj2" fmla="val 9200"/>
            </a:avLst>
          </a:prstGeom>
          <a:noFill/>
          <a:ln>
            <a:noFill/>
          </a:ln>
        </p:spPr>
        <p:txBody>
          <a:bodyPr spcFirstLastPara="1" wrap="square" lIns="252025" tIns="216025" rIns="252025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"/>
              <a:buFont typeface="Arial"/>
              <a:buNone/>
              <a:defRPr sz="100">
                <a:solidFill>
                  <a:schemeClr val="dk2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"/>
              <a:buFont typeface="Arial"/>
              <a:buNone/>
              <a:defRPr sz="100">
                <a:solidFill>
                  <a:schemeClr val="dk2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"/>
              <a:buFont typeface="Arial"/>
              <a:buNone/>
              <a:defRPr sz="100">
                <a:solidFill>
                  <a:schemeClr val="dk2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"/>
              <a:buFont typeface="Arial"/>
              <a:buNone/>
              <a:defRPr sz="100">
                <a:solidFill>
                  <a:schemeClr val="dk2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"/>
              <a:buFont typeface="Arial"/>
              <a:buNone/>
              <a:defRPr sz="100">
                <a:solidFill>
                  <a:schemeClr val="dk2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"/>
              <a:buChar char="•"/>
              <a:defRPr>
                <a:solidFill>
                  <a:schemeClr val="dk2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"/>
              <a:buChar char="•"/>
              <a:defRPr>
                <a:solidFill>
                  <a:schemeClr val="dk2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"/>
              <a:buChar char="•"/>
              <a:defRPr>
                <a:solidFill>
                  <a:schemeClr val="dk2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"/>
              <a:buChar char="•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903" name="Google Shape;903;p64"/>
          <p:cNvSpPr>
            <a:spLocks noGrp="1"/>
          </p:cNvSpPr>
          <p:nvPr>
            <p:ph type="body" idx="3"/>
          </p:nvPr>
        </p:nvSpPr>
        <p:spPr>
          <a:xfrm>
            <a:off x="8077344" y="2295991"/>
            <a:ext cx="3276000" cy="1413000"/>
          </a:xfrm>
          <a:prstGeom prst="round2SameRect">
            <a:avLst>
              <a:gd name="adj1" fmla="val 0"/>
              <a:gd name="adj2" fmla="val 9200"/>
            </a:avLst>
          </a:prstGeom>
          <a:noFill/>
          <a:ln>
            <a:noFill/>
          </a:ln>
        </p:spPr>
        <p:txBody>
          <a:bodyPr spcFirstLastPara="1" wrap="square" lIns="252025" tIns="216025" rIns="252025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"/>
              <a:buFont typeface="Arial"/>
              <a:buNone/>
              <a:defRPr sz="100">
                <a:solidFill>
                  <a:schemeClr val="dk2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"/>
              <a:buFont typeface="Arial"/>
              <a:buNone/>
              <a:defRPr sz="100">
                <a:solidFill>
                  <a:schemeClr val="dk2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"/>
              <a:buFont typeface="Arial"/>
              <a:buNone/>
              <a:defRPr sz="100">
                <a:solidFill>
                  <a:schemeClr val="dk2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"/>
              <a:buFont typeface="Arial"/>
              <a:buNone/>
              <a:defRPr sz="100">
                <a:solidFill>
                  <a:schemeClr val="dk2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"/>
              <a:buFont typeface="Arial"/>
              <a:buNone/>
              <a:defRPr sz="100">
                <a:solidFill>
                  <a:schemeClr val="dk2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"/>
              <a:buChar char="•"/>
              <a:defRPr>
                <a:solidFill>
                  <a:schemeClr val="dk2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"/>
              <a:buChar char="•"/>
              <a:defRPr>
                <a:solidFill>
                  <a:schemeClr val="dk2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"/>
              <a:buChar char="•"/>
              <a:defRPr>
                <a:solidFill>
                  <a:schemeClr val="dk2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"/>
              <a:buChar char="•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904" name="Google Shape;904;p64"/>
          <p:cNvSpPr>
            <a:spLocks noGrp="1"/>
          </p:cNvSpPr>
          <p:nvPr>
            <p:ph type="body" idx="4"/>
          </p:nvPr>
        </p:nvSpPr>
        <p:spPr>
          <a:xfrm>
            <a:off x="839871" y="4608317"/>
            <a:ext cx="3276000" cy="1413000"/>
          </a:xfrm>
          <a:prstGeom prst="round2SameRect">
            <a:avLst>
              <a:gd name="adj1" fmla="val 0"/>
              <a:gd name="adj2" fmla="val 9200"/>
            </a:avLst>
          </a:prstGeom>
          <a:noFill/>
          <a:ln>
            <a:noFill/>
          </a:ln>
        </p:spPr>
        <p:txBody>
          <a:bodyPr spcFirstLastPara="1" wrap="square" lIns="252025" tIns="216025" rIns="252025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"/>
              <a:buFont typeface="Arial"/>
              <a:buNone/>
              <a:defRPr sz="100">
                <a:solidFill>
                  <a:schemeClr val="dk2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"/>
              <a:buFont typeface="Arial"/>
              <a:buNone/>
              <a:defRPr sz="100">
                <a:solidFill>
                  <a:schemeClr val="dk2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"/>
              <a:buFont typeface="Arial"/>
              <a:buNone/>
              <a:defRPr sz="100">
                <a:solidFill>
                  <a:schemeClr val="dk2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"/>
              <a:buFont typeface="Arial"/>
              <a:buNone/>
              <a:defRPr sz="100">
                <a:solidFill>
                  <a:schemeClr val="dk2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"/>
              <a:buFont typeface="Arial"/>
              <a:buNone/>
              <a:defRPr sz="100">
                <a:solidFill>
                  <a:schemeClr val="dk2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"/>
              <a:buChar char="•"/>
              <a:defRPr>
                <a:solidFill>
                  <a:schemeClr val="dk2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"/>
              <a:buChar char="•"/>
              <a:defRPr>
                <a:solidFill>
                  <a:schemeClr val="dk2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"/>
              <a:buChar char="•"/>
              <a:defRPr>
                <a:solidFill>
                  <a:schemeClr val="dk2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"/>
              <a:buChar char="•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905" name="Google Shape;905;p64"/>
          <p:cNvSpPr>
            <a:spLocks noGrp="1"/>
          </p:cNvSpPr>
          <p:nvPr>
            <p:ph type="body" idx="5"/>
          </p:nvPr>
        </p:nvSpPr>
        <p:spPr>
          <a:xfrm>
            <a:off x="4455893" y="4608317"/>
            <a:ext cx="3276000" cy="1413000"/>
          </a:xfrm>
          <a:prstGeom prst="round2SameRect">
            <a:avLst>
              <a:gd name="adj1" fmla="val 0"/>
              <a:gd name="adj2" fmla="val 9200"/>
            </a:avLst>
          </a:prstGeom>
          <a:noFill/>
          <a:ln>
            <a:noFill/>
          </a:ln>
        </p:spPr>
        <p:txBody>
          <a:bodyPr spcFirstLastPara="1" wrap="square" lIns="252025" tIns="216025" rIns="252025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"/>
              <a:buFont typeface="Arial"/>
              <a:buNone/>
              <a:defRPr sz="100">
                <a:solidFill>
                  <a:schemeClr val="dk2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"/>
              <a:buFont typeface="Arial"/>
              <a:buNone/>
              <a:defRPr sz="100">
                <a:solidFill>
                  <a:schemeClr val="dk2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"/>
              <a:buFont typeface="Arial"/>
              <a:buNone/>
              <a:defRPr sz="100">
                <a:solidFill>
                  <a:schemeClr val="dk2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"/>
              <a:buFont typeface="Arial"/>
              <a:buNone/>
              <a:defRPr sz="100">
                <a:solidFill>
                  <a:schemeClr val="dk2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"/>
              <a:buFont typeface="Arial"/>
              <a:buNone/>
              <a:defRPr sz="100">
                <a:solidFill>
                  <a:schemeClr val="dk2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"/>
              <a:buChar char="•"/>
              <a:defRPr>
                <a:solidFill>
                  <a:schemeClr val="dk2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"/>
              <a:buChar char="•"/>
              <a:defRPr>
                <a:solidFill>
                  <a:schemeClr val="dk2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"/>
              <a:buChar char="•"/>
              <a:defRPr>
                <a:solidFill>
                  <a:schemeClr val="dk2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"/>
              <a:buChar char="•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906" name="Google Shape;906;p64"/>
          <p:cNvSpPr>
            <a:spLocks noGrp="1"/>
          </p:cNvSpPr>
          <p:nvPr>
            <p:ph type="body" idx="6"/>
          </p:nvPr>
        </p:nvSpPr>
        <p:spPr>
          <a:xfrm>
            <a:off x="8077344" y="4608317"/>
            <a:ext cx="3276000" cy="1413000"/>
          </a:xfrm>
          <a:prstGeom prst="round2SameRect">
            <a:avLst>
              <a:gd name="adj1" fmla="val 0"/>
              <a:gd name="adj2" fmla="val 9200"/>
            </a:avLst>
          </a:prstGeom>
          <a:noFill/>
          <a:ln>
            <a:noFill/>
          </a:ln>
        </p:spPr>
        <p:txBody>
          <a:bodyPr spcFirstLastPara="1" wrap="square" lIns="252025" tIns="216025" rIns="252025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"/>
              <a:buFont typeface="Arial"/>
              <a:buNone/>
              <a:defRPr sz="100">
                <a:solidFill>
                  <a:schemeClr val="dk2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"/>
              <a:buFont typeface="Arial"/>
              <a:buNone/>
              <a:defRPr sz="100">
                <a:solidFill>
                  <a:schemeClr val="dk2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"/>
              <a:buFont typeface="Arial"/>
              <a:buNone/>
              <a:defRPr sz="100">
                <a:solidFill>
                  <a:schemeClr val="dk2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"/>
              <a:buFont typeface="Arial"/>
              <a:buNone/>
              <a:defRPr sz="100">
                <a:solidFill>
                  <a:schemeClr val="dk2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"/>
              <a:buFont typeface="Arial"/>
              <a:buNone/>
              <a:defRPr sz="100">
                <a:solidFill>
                  <a:schemeClr val="dk2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"/>
              <a:buChar char="•"/>
              <a:defRPr>
                <a:solidFill>
                  <a:schemeClr val="dk2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"/>
              <a:buChar char="•"/>
              <a:defRPr>
                <a:solidFill>
                  <a:schemeClr val="dk2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"/>
              <a:buChar char="•"/>
              <a:defRPr>
                <a:solidFill>
                  <a:schemeClr val="dk2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"/>
              <a:buChar char="•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907" name="Google Shape;907;p64"/>
          <p:cNvSpPr txBox="1"/>
          <p:nvPr/>
        </p:nvSpPr>
        <p:spPr>
          <a:xfrm>
            <a:off x="6919006" y="6430323"/>
            <a:ext cx="49698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fr" sz="7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 information: do not share without written permission from Owkin, Inc.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8" name="Google Shape;908;p64"/>
          <p:cNvSpPr>
            <a:spLocks noGrp="1"/>
          </p:cNvSpPr>
          <p:nvPr>
            <p:ph type="body" idx="7"/>
          </p:nvPr>
        </p:nvSpPr>
        <p:spPr>
          <a:xfrm>
            <a:off x="4455893" y="1736726"/>
            <a:ext cx="3276000" cy="559200"/>
          </a:xfrm>
          <a:prstGeom prst="round2SameRect">
            <a:avLst>
              <a:gd name="adj1" fmla="val 23000"/>
              <a:gd name="adj2" fmla="val 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648000" tIns="0" rIns="0" bIns="72000" anchor="ctr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marL="1371600" lvl="2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3pPr>
            <a:lvl4pPr marL="1828800" lvl="3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4pPr>
            <a:lvl5pPr marL="2286000" lvl="4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09" name="Google Shape;909;p64"/>
          <p:cNvSpPr>
            <a:spLocks noGrp="1"/>
          </p:cNvSpPr>
          <p:nvPr>
            <p:ph type="body" idx="8"/>
          </p:nvPr>
        </p:nvSpPr>
        <p:spPr>
          <a:xfrm>
            <a:off x="8077344" y="1736726"/>
            <a:ext cx="3276000" cy="559200"/>
          </a:xfrm>
          <a:prstGeom prst="round2SameRect">
            <a:avLst>
              <a:gd name="adj1" fmla="val 23000"/>
              <a:gd name="adj2" fmla="val 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648000" tIns="0" rIns="0" bIns="72000" anchor="ctr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marL="1371600" lvl="2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3pPr>
            <a:lvl4pPr marL="1828800" lvl="3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4pPr>
            <a:lvl5pPr marL="2286000" lvl="4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10" name="Google Shape;910;p64"/>
          <p:cNvSpPr>
            <a:spLocks noGrp="1"/>
          </p:cNvSpPr>
          <p:nvPr>
            <p:ph type="body" idx="9"/>
          </p:nvPr>
        </p:nvSpPr>
        <p:spPr>
          <a:xfrm>
            <a:off x="839871" y="4049052"/>
            <a:ext cx="3276000" cy="559200"/>
          </a:xfrm>
          <a:prstGeom prst="round2SameRect">
            <a:avLst>
              <a:gd name="adj1" fmla="val 23000"/>
              <a:gd name="adj2" fmla="val 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648000" tIns="0" rIns="0" bIns="72000" anchor="ctr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marL="1371600" lvl="2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3pPr>
            <a:lvl4pPr marL="1828800" lvl="3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4pPr>
            <a:lvl5pPr marL="2286000" lvl="4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11" name="Google Shape;911;p64"/>
          <p:cNvSpPr>
            <a:spLocks noGrp="1"/>
          </p:cNvSpPr>
          <p:nvPr>
            <p:ph type="body" idx="13"/>
          </p:nvPr>
        </p:nvSpPr>
        <p:spPr>
          <a:xfrm>
            <a:off x="4455893" y="4049052"/>
            <a:ext cx="3276000" cy="559200"/>
          </a:xfrm>
          <a:prstGeom prst="round2SameRect">
            <a:avLst>
              <a:gd name="adj1" fmla="val 23000"/>
              <a:gd name="adj2" fmla="val 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648000" tIns="0" rIns="0" bIns="72000" anchor="ctr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marL="1371600" lvl="2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3pPr>
            <a:lvl4pPr marL="1828800" lvl="3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4pPr>
            <a:lvl5pPr marL="2286000" lvl="4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12" name="Google Shape;912;p64"/>
          <p:cNvSpPr>
            <a:spLocks noGrp="1"/>
          </p:cNvSpPr>
          <p:nvPr>
            <p:ph type="body" idx="14"/>
          </p:nvPr>
        </p:nvSpPr>
        <p:spPr>
          <a:xfrm>
            <a:off x="8077344" y="4049052"/>
            <a:ext cx="3276000" cy="559200"/>
          </a:xfrm>
          <a:prstGeom prst="round2SameRect">
            <a:avLst>
              <a:gd name="adj1" fmla="val 23000"/>
              <a:gd name="adj2" fmla="val 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648000" tIns="0" rIns="0" bIns="72000" anchor="ctr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marL="1371600" lvl="2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3pPr>
            <a:lvl4pPr marL="1828800" lvl="3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4pPr>
            <a:lvl5pPr marL="2286000" lvl="4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13" name="Google Shape;913;p64"/>
          <p:cNvSpPr>
            <a:spLocks noGrp="1"/>
          </p:cNvSpPr>
          <p:nvPr>
            <p:ph type="body" idx="15"/>
          </p:nvPr>
        </p:nvSpPr>
        <p:spPr>
          <a:xfrm>
            <a:off x="839871" y="1736726"/>
            <a:ext cx="3276000" cy="559200"/>
          </a:xfrm>
          <a:prstGeom prst="round2SameRect">
            <a:avLst>
              <a:gd name="adj1" fmla="val 23000"/>
              <a:gd name="adj2" fmla="val 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648000" tIns="0" rIns="0" bIns="72000" anchor="ctr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marL="1371600" lvl="2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3pPr>
            <a:lvl4pPr marL="1828800" lvl="3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4pPr>
            <a:lvl5pPr marL="2286000" lvl="4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14" name="Google Shape;914;p64"/>
          <p:cNvSpPr txBox="1">
            <a:spLocks noGrp="1"/>
          </p:cNvSpPr>
          <p:nvPr>
            <p:ph type="subTitle" idx="16"/>
          </p:nvPr>
        </p:nvSpPr>
        <p:spPr>
          <a:xfrm>
            <a:off x="299650" y="234950"/>
            <a:ext cx="44103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9pPr>
          </a:lstStyle>
          <a:p>
            <a:endParaRPr/>
          </a:p>
        </p:txBody>
      </p:sp>
      <p:sp>
        <p:nvSpPr>
          <p:cNvPr id="915" name="Google Shape;915;p64"/>
          <p:cNvSpPr txBox="1">
            <a:spLocks noGrp="1"/>
          </p:cNvSpPr>
          <p:nvPr>
            <p:ph type="subTitle" idx="17"/>
          </p:nvPr>
        </p:nvSpPr>
        <p:spPr>
          <a:xfrm>
            <a:off x="839875" y="1145375"/>
            <a:ext cx="11053800" cy="2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60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idact Gothic"/>
              <a:buNone/>
              <a:defRPr sz="1400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Didact Gothic"/>
              <a:buNone/>
              <a:defRPr sz="1100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Didact Gothic"/>
              <a:buNone/>
              <a:defRPr sz="1000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Didact Gothic"/>
              <a:buNone/>
              <a:defRPr sz="900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Didact Gothic"/>
              <a:buNone/>
              <a:defRPr sz="900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Font typeface="Didact Gothic"/>
              <a:buNone/>
              <a:defRPr sz="300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Font typeface="Didact Gothic"/>
              <a:buNone/>
              <a:defRPr sz="300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Font typeface="Didact Gothic"/>
              <a:buNone/>
              <a:defRPr sz="300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Font typeface="Didact Gothic"/>
              <a:buNone/>
              <a:defRPr sz="300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916" name="Google Shape;916;p64"/>
          <p:cNvSpPr txBox="1">
            <a:spLocks noGrp="1"/>
          </p:cNvSpPr>
          <p:nvPr>
            <p:ph type="body" idx="18"/>
          </p:nvPr>
        </p:nvSpPr>
        <p:spPr>
          <a:xfrm>
            <a:off x="1043275" y="2542591"/>
            <a:ext cx="2869200" cy="9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  <p:sp>
        <p:nvSpPr>
          <p:cNvPr id="917" name="Google Shape;917;p64"/>
          <p:cNvSpPr txBox="1">
            <a:spLocks noGrp="1"/>
          </p:cNvSpPr>
          <p:nvPr>
            <p:ph type="body" idx="19"/>
          </p:nvPr>
        </p:nvSpPr>
        <p:spPr>
          <a:xfrm>
            <a:off x="4662013" y="2542591"/>
            <a:ext cx="2869200" cy="9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  <p:sp>
        <p:nvSpPr>
          <p:cNvPr id="918" name="Google Shape;918;p64"/>
          <p:cNvSpPr txBox="1">
            <a:spLocks noGrp="1"/>
          </p:cNvSpPr>
          <p:nvPr>
            <p:ph type="body" idx="20"/>
          </p:nvPr>
        </p:nvSpPr>
        <p:spPr>
          <a:xfrm>
            <a:off x="8275313" y="2542591"/>
            <a:ext cx="2869200" cy="9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  <p:sp>
        <p:nvSpPr>
          <p:cNvPr id="919" name="Google Shape;919;p64"/>
          <p:cNvSpPr txBox="1">
            <a:spLocks noGrp="1"/>
          </p:cNvSpPr>
          <p:nvPr>
            <p:ph type="body" idx="21"/>
          </p:nvPr>
        </p:nvSpPr>
        <p:spPr>
          <a:xfrm>
            <a:off x="1043275" y="4854917"/>
            <a:ext cx="2869200" cy="9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  <p:sp>
        <p:nvSpPr>
          <p:cNvPr id="920" name="Google Shape;920;p64"/>
          <p:cNvSpPr txBox="1">
            <a:spLocks noGrp="1"/>
          </p:cNvSpPr>
          <p:nvPr>
            <p:ph type="body" idx="22"/>
          </p:nvPr>
        </p:nvSpPr>
        <p:spPr>
          <a:xfrm>
            <a:off x="4662013" y="4854917"/>
            <a:ext cx="2869200" cy="9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  <p:sp>
        <p:nvSpPr>
          <p:cNvPr id="921" name="Google Shape;921;p64"/>
          <p:cNvSpPr txBox="1">
            <a:spLocks noGrp="1"/>
          </p:cNvSpPr>
          <p:nvPr>
            <p:ph type="body" idx="23"/>
          </p:nvPr>
        </p:nvSpPr>
        <p:spPr>
          <a:xfrm>
            <a:off x="8275313" y="4854917"/>
            <a:ext cx="2869200" cy="9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1">
  <p:cSld name="Text slide 1_3">
    <p:bg>
      <p:bgPr>
        <a:solidFill>
          <a:schemeClr val="dk2"/>
        </a:solid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9"/>
          <p:cNvSpPr txBox="1">
            <a:spLocks noGrp="1"/>
          </p:cNvSpPr>
          <p:nvPr>
            <p:ph type="title"/>
          </p:nvPr>
        </p:nvSpPr>
        <p:spPr>
          <a:xfrm>
            <a:off x="281015" y="646769"/>
            <a:ext cx="11612400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idact Gothic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grpSp>
        <p:nvGrpSpPr>
          <p:cNvPr id="64" name="Google Shape;64;p29"/>
          <p:cNvGrpSpPr/>
          <p:nvPr/>
        </p:nvGrpSpPr>
        <p:grpSpPr>
          <a:xfrm>
            <a:off x="11648099" y="272519"/>
            <a:ext cx="245452" cy="242128"/>
            <a:chOff x="266542" y="6326171"/>
            <a:chExt cx="245428" cy="242128"/>
          </a:xfrm>
        </p:grpSpPr>
        <p:sp>
          <p:nvSpPr>
            <p:cNvPr id="65" name="Google Shape;65;p29"/>
            <p:cNvSpPr/>
            <p:nvPr/>
          </p:nvSpPr>
          <p:spPr>
            <a:xfrm>
              <a:off x="26654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70" y="58"/>
                  </a:moveTo>
                  <a:cubicBezTo>
                    <a:pt x="59" y="69"/>
                    <a:pt x="59" y="69"/>
                    <a:pt x="59" y="69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0" y="12"/>
                    <a:pt x="0" y="7"/>
                    <a:pt x="3" y="4"/>
                  </a:cubicBezTo>
                  <a:cubicBezTo>
                    <a:pt x="7" y="0"/>
                    <a:pt x="12" y="0"/>
                    <a:pt x="15" y="4"/>
                  </a:cubicBezTo>
                  <a:lnTo>
                    <a:pt x="70" y="5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66" name="Google Shape;66;p29"/>
            <p:cNvSpPr/>
            <p:nvPr/>
          </p:nvSpPr>
          <p:spPr>
            <a:xfrm>
              <a:off x="26654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59" y="0"/>
                  </a:moveTo>
                  <a:cubicBezTo>
                    <a:pt x="70" y="11"/>
                    <a:pt x="70" y="11"/>
                    <a:pt x="70" y="11"/>
                  </a:cubicBezTo>
                  <a:cubicBezTo>
                    <a:pt x="15" y="66"/>
                    <a:pt x="15" y="66"/>
                    <a:pt x="15" y="66"/>
                  </a:cubicBezTo>
                  <a:cubicBezTo>
                    <a:pt x="12" y="69"/>
                    <a:pt x="7" y="69"/>
                    <a:pt x="3" y="66"/>
                  </a:cubicBezTo>
                  <a:cubicBezTo>
                    <a:pt x="0" y="63"/>
                    <a:pt x="0" y="57"/>
                    <a:pt x="3" y="54"/>
                  </a:cubicBezTo>
                  <a:lnTo>
                    <a:pt x="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67" name="Google Shape;67;p29"/>
            <p:cNvSpPr/>
            <p:nvPr/>
          </p:nvSpPr>
          <p:spPr>
            <a:xfrm>
              <a:off x="40047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0" y="11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70" y="57"/>
                    <a:pt x="70" y="62"/>
                    <a:pt x="67" y="66"/>
                  </a:cubicBezTo>
                  <a:cubicBezTo>
                    <a:pt x="63" y="69"/>
                    <a:pt x="58" y="69"/>
                    <a:pt x="55" y="66"/>
                  </a:cubicBezTo>
                  <a:lnTo>
                    <a:pt x="0" y="1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68" name="Google Shape;68;p29"/>
            <p:cNvSpPr/>
            <p:nvPr/>
          </p:nvSpPr>
          <p:spPr>
            <a:xfrm>
              <a:off x="40047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11" y="69"/>
                  </a:moveTo>
                  <a:cubicBezTo>
                    <a:pt x="0" y="58"/>
                    <a:pt x="0" y="58"/>
                    <a:pt x="0" y="58"/>
                  </a:cubicBezTo>
                  <a:cubicBezTo>
                    <a:pt x="55" y="3"/>
                    <a:pt x="55" y="3"/>
                    <a:pt x="55" y="3"/>
                  </a:cubicBezTo>
                  <a:cubicBezTo>
                    <a:pt x="58" y="0"/>
                    <a:pt x="63" y="0"/>
                    <a:pt x="67" y="3"/>
                  </a:cubicBezTo>
                  <a:cubicBezTo>
                    <a:pt x="70" y="7"/>
                    <a:pt x="70" y="12"/>
                    <a:pt x="67" y="15"/>
                  </a:cubicBezTo>
                  <a:lnTo>
                    <a:pt x="11" y="6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69" name="Google Shape;69;p29"/>
            <p:cNvSpPr/>
            <p:nvPr/>
          </p:nvSpPr>
          <p:spPr>
            <a:xfrm>
              <a:off x="374741" y="6433050"/>
              <a:ext cx="29029" cy="28369"/>
            </a:xfrm>
            <a:custGeom>
              <a:avLst/>
              <a:gdLst/>
              <a:ahLst/>
              <a:cxnLst/>
              <a:rect l="l" t="t" r="r" b="b"/>
              <a:pathLst>
                <a:path w="18" h="18" extrusionOk="0">
                  <a:moveTo>
                    <a:pt x="15" y="3"/>
                  </a:moveTo>
                  <a:cubicBezTo>
                    <a:pt x="18" y="6"/>
                    <a:pt x="18" y="12"/>
                    <a:pt x="15" y="15"/>
                  </a:cubicBezTo>
                  <a:cubicBezTo>
                    <a:pt x="11" y="18"/>
                    <a:pt x="6" y="18"/>
                    <a:pt x="3" y="15"/>
                  </a:cubicBezTo>
                  <a:cubicBezTo>
                    <a:pt x="0" y="12"/>
                    <a:pt x="0" y="6"/>
                    <a:pt x="3" y="3"/>
                  </a:cubicBezTo>
                  <a:cubicBezTo>
                    <a:pt x="6" y="0"/>
                    <a:pt x="11" y="0"/>
                    <a:pt x="15" y="3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70" name="Google Shape;70;p29"/>
            <p:cNvSpPr/>
            <p:nvPr/>
          </p:nvSpPr>
          <p:spPr>
            <a:xfrm>
              <a:off x="280397" y="6340685"/>
              <a:ext cx="217059" cy="213099"/>
            </a:xfrm>
            <a:custGeom>
              <a:avLst/>
              <a:gdLst/>
              <a:ahLst/>
              <a:cxnLst/>
              <a:rect l="l" t="t" r="r" b="b"/>
              <a:pathLst>
                <a:path w="136" h="134" extrusionOk="0">
                  <a:moveTo>
                    <a:pt x="68" y="16"/>
                  </a:moveTo>
                  <a:cubicBezTo>
                    <a:pt x="40" y="16"/>
                    <a:pt x="17" y="39"/>
                    <a:pt x="17" y="67"/>
                  </a:cubicBezTo>
                  <a:cubicBezTo>
                    <a:pt x="17" y="95"/>
                    <a:pt x="40" y="118"/>
                    <a:pt x="68" y="118"/>
                  </a:cubicBezTo>
                  <a:cubicBezTo>
                    <a:pt x="97" y="118"/>
                    <a:pt x="120" y="95"/>
                    <a:pt x="120" y="67"/>
                  </a:cubicBezTo>
                  <a:cubicBezTo>
                    <a:pt x="120" y="39"/>
                    <a:pt x="97" y="16"/>
                    <a:pt x="68" y="16"/>
                  </a:cubicBezTo>
                  <a:moveTo>
                    <a:pt x="68" y="134"/>
                  </a:moveTo>
                  <a:cubicBezTo>
                    <a:pt x="31" y="134"/>
                    <a:pt x="0" y="104"/>
                    <a:pt x="0" y="67"/>
                  </a:cubicBezTo>
                  <a:cubicBezTo>
                    <a:pt x="0" y="30"/>
                    <a:pt x="31" y="0"/>
                    <a:pt x="68" y="0"/>
                  </a:cubicBezTo>
                  <a:cubicBezTo>
                    <a:pt x="106" y="0"/>
                    <a:pt x="136" y="30"/>
                    <a:pt x="136" y="67"/>
                  </a:cubicBezTo>
                  <a:cubicBezTo>
                    <a:pt x="136" y="104"/>
                    <a:pt x="106" y="134"/>
                    <a:pt x="68" y="134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71" name="Google Shape;71;p29"/>
          <p:cNvSpPr txBox="1">
            <a:spLocks noGrp="1"/>
          </p:cNvSpPr>
          <p:nvPr>
            <p:ph type="sldNum" idx="12"/>
          </p:nvPr>
        </p:nvSpPr>
        <p:spPr>
          <a:xfrm>
            <a:off x="299648" y="6410065"/>
            <a:ext cx="3009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72" name="Google Shape;72;p29"/>
          <p:cNvSpPr txBox="1"/>
          <p:nvPr/>
        </p:nvSpPr>
        <p:spPr>
          <a:xfrm>
            <a:off x="6919006" y="6430323"/>
            <a:ext cx="49698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fr" sz="7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 information: do not share without written permission from Owkin, Inc.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29"/>
          <p:cNvSpPr txBox="1">
            <a:spLocks noGrp="1"/>
          </p:cNvSpPr>
          <p:nvPr>
            <p:ph type="subTitle" idx="1"/>
          </p:nvPr>
        </p:nvSpPr>
        <p:spPr>
          <a:xfrm>
            <a:off x="299650" y="234950"/>
            <a:ext cx="44103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9pPr>
          </a:lstStyle>
          <a:p>
            <a:endParaRPr/>
          </a:p>
        </p:txBody>
      </p:sp>
      <p:sp>
        <p:nvSpPr>
          <p:cNvPr id="74" name="Google Shape;74;p29"/>
          <p:cNvSpPr txBox="1">
            <a:spLocks noGrp="1"/>
          </p:cNvSpPr>
          <p:nvPr>
            <p:ph type="subTitle" idx="2"/>
          </p:nvPr>
        </p:nvSpPr>
        <p:spPr>
          <a:xfrm>
            <a:off x="839875" y="1145375"/>
            <a:ext cx="11053800" cy="2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60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idact Gothic"/>
              <a:buNone/>
              <a:defRPr sz="1400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Didact Gothic"/>
              <a:buNone/>
              <a:defRPr sz="1100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Didact Gothic"/>
              <a:buNone/>
              <a:defRPr sz="1000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Didact Gothic"/>
              <a:buNone/>
              <a:defRPr sz="900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Didact Gothic"/>
              <a:buNone/>
              <a:defRPr sz="900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Font typeface="Didact Gothic"/>
              <a:buNone/>
              <a:defRPr sz="300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Font typeface="Didact Gothic"/>
              <a:buNone/>
              <a:defRPr sz="300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Font typeface="Didact Gothic"/>
              <a:buNone/>
              <a:defRPr sz="300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Font typeface="Didact Gothic"/>
              <a:buNone/>
              <a:defRPr sz="300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75" name="Google Shape;75;p29"/>
          <p:cNvSpPr>
            <a:spLocks noGrp="1"/>
          </p:cNvSpPr>
          <p:nvPr>
            <p:ph type="body" idx="3"/>
          </p:nvPr>
        </p:nvSpPr>
        <p:spPr>
          <a:xfrm>
            <a:off x="778425" y="3315100"/>
            <a:ext cx="2076600" cy="474000"/>
          </a:xfrm>
          <a:prstGeom prst="roundRect">
            <a:avLst>
              <a:gd name="adj" fmla="val 1731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"/>
              <a:buNone/>
              <a:defRPr sz="200"/>
            </a:lvl2pPr>
            <a:lvl3pPr marL="1371600" lvl="2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"/>
              <a:buNone/>
              <a:defRPr sz="200"/>
            </a:lvl3pPr>
            <a:lvl4pPr marL="1828800" lvl="3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"/>
              <a:buNone/>
              <a:defRPr sz="200"/>
            </a:lvl4pPr>
            <a:lvl5pPr marL="2286000" lvl="4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"/>
              <a:buNone/>
              <a:defRPr sz="200"/>
            </a:lvl5pPr>
            <a:lvl6pPr marL="2743200" lvl="5" indent="-2413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6pPr>
            <a:lvl7pPr marL="3200400" lvl="6" indent="-2413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7pPr>
            <a:lvl8pPr marL="3657600" lvl="7" indent="-2413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8pPr>
            <a:lvl9pPr marL="4114800" lvl="8" indent="-2413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9pPr>
          </a:lstStyle>
          <a:p>
            <a:endParaRPr/>
          </a:p>
        </p:txBody>
      </p:sp>
      <p:sp>
        <p:nvSpPr>
          <p:cNvPr id="76" name="Google Shape;76;p29"/>
          <p:cNvSpPr>
            <a:spLocks noGrp="1"/>
          </p:cNvSpPr>
          <p:nvPr>
            <p:ph type="body" idx="4"/>
          </p:nvPr>
        </p:nvSpPr>
        <p:spPr>
          <a:xfrm>
            <a:off x="778425" y="3870294"/>
            <a:ext cx="2076600" cy="474000"/>
          </a:xfrm>
          <a:prstGeom prst="roundRect">
            <a:avLst>
              <a:gd name="adj" fmla="val 1731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"/>
              <a:buNone/>
              <a:defRPr sz="200"/>
            </a:lvl2pPr>
            <a:lvl3pPr marL="1371600" lvl="2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"/>
              <a:buNone/>
              <a:defRPr sz="200"/>
            </a:lvl3pPr>
            <a:lvl4pPr marL="1828800" lvl="3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"/>
              <a:buNone/>
              <a:defRPr sz="200"/>
            </a:lvl4pPr>
            <a:lvl5pPr marL="2286000" lvl="4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"/>
              <a:buNone/>
              <a:defRPr sz="200"/>
            </a:lvl5pPr>
            <a:lvl6pPr marL="2743200" lvl="5" indent="-2413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6pPr>
            <a:lvl7pPr marL="3200400" lvl="6" indent="-2413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7pPr>
            <a:lvl8pPr marL="3657600" lvl="7" indent="-2413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8pPr>
            <a:lvl9pPr marL="4114800" lvl="8" indent="-2413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9pPr>
          </a:lstStyle>
          <a:p>
            <a:endParaRPr/>
          </a:p>
        </p:txBody>
      </p:sp>
      <p:sp>
        <p:nvSpPr>
          <p:cNvPr id="77" name="Google Shape;77;p29"/>
          <p:cNvSpPr>
            <a:spLocks noGrp="1"/>
          </p:cNvSpPr>
          <p:nvPr>
            <p:ph type="body" idx="5"/>
          </p:nvPr>
        </p:nvSpPr>
        <p:spPr>
          <a:xfrm>
            <a:off x="778425" y="4425488"/>
            <a:ext cx="2076600" cy="474000"/>
          </a:xfrm>
          <a:prstGeom prst="roundRect">
            <a:avLst>
              <a:gd name="adj" fmla="val 1731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"/>
              <a:buNone/>
              <a:defRPr sz="200"/>
            </a:lvl2pPr>
            <a:lvl3pPr marL="1371600" lvl="2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"/>
              <a:buNone/>
              <a:defRPr sz="200"/>
            </a:lvl3pPr>
            <a:lvl4pPr marL="1828800" lvl="3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"/>
              <a:buNone/>
              <a:defRPr sz="200"/>
            </a:lvl4pPr>
            <a:lvl5pPr marL="2286000" lvl="4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"/>
              <a:buNone/>
              <a:defRPr sz="200"/>
            </a:lvl5pPr>
            <a:lvl6pPr marL="2743200" lvl="5" indent="-2413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6pPr>
            <a:lvl7pPr marL="3200400" lvl="6" indent="-2413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7pPr>
            <a:lvl8pPr marL="3657600" lvl="7" indent="-2413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8pPr>
            <a:lvl9pPr marL="4114800" lvl="8" indent="-2413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9pPr>
          </a:lstStyle>
          <a:p>
            <a:endParaRPr/>
          </a:p>
        </p:txBody>
      </p:sp>
      <p:sp>
        <p:nvSpPr>
          <p:cNvPr id="78" name="Google Shape;78;p29"/>
          <p:cNvSpPr>
            <a:spLocks noGrp="1"/>
          </p:cNvSpPr>
          <p:nvPr>
            <p:ph type="body" idx="6"/>
          </p:nvPr>
        </p:nvSpPr>
        <p:spPr>
          <a:xfrm>
            <a:off x="778425" y="4980681"/>
            <a:ext cx="2076600" cy="474000"/>
          </a:xfrm>
          <a:prstGeom prst="roundRect">
            <a:avLst>
              <a:gd name="adj" fmla="val 1731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"/>
              <a:buNone/>
              <a:defRPr sz="200"/>
            </a:lvl2pPr>
            <a:lvl3pPr marL="1371600" lvl="2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"/>
              <a:buNone/>
              <a:defRPr sz="200"/>
            </a:lvl3pPr>
            <a:lvl4pPr marL="1828800" lvl="3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"/>
              <a:buNone/>
              <a:defRPr sz="200"/>
            </a:lvl4pPr>
            <a:lvl5pPr marL="2286000" lvl="4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"/>
              <a:buNone/>
              <a:defRPr sz="200"/>
            </a:lvl5pPr>
            <a:lvl6pPr marL="2743200" lvl="5" indent="-2413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6pPr>
            <a:lvl7pPr marL="3200400" lvl="6" indent="-2413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7pPr>
            <a:lvl8pPr marL="3657600" lvl="7" indent="-2413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8pPr>
            <a:lvl9pPr marL="4114800" lvl="8" indent="-2413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9pPr>
          </a:lstStyle>
          <a:p>
            <a:endParaRPr/>
          </a:p>
        </p:txBody>
      </p:sp>
      <p:sp>
        <p:nvSpPr>
          <p:cNvPr id="79" name="Google Shape;79;p29"/>
          <p:cNvSpPr>
            <a:spLocks noGrp="1"/>
          </p:cNvSpPr>
          <p:nvPr>
            <p:ph type="body" idx="7"/>
          </p:nvPr>
        </p:nvSpPr>
        <p:spPr>
          <a:xfrm>
            <a:off x="778425" y="5535875"/>
            <a:ext cx="2076600" cy="474000"/>
          </a:xfrm>
          <a:prstGeom prst="roundRect">
            <a:avLst>
              <a:gd name="adj" fmla="val 1731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"/>
              <a:buNone/>
              <a:defRPr sz="200"/>
            </a:lvl2pPr>
            <a:lvl3pPr marL="1371600" lvl="2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"/>
              <a:buNone/>
              <a:defRPr sz="200"/>
            </a:lvl3pPr>
            <a:lvl4pPr marL="1828800" lvl="3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"/>
              <a:buNone/>
              <a:defRPr sz="200"/>
            </a:lvl4pPr>
            <a:lvl5pPr marL="2286000" lvl="4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"/>
              <a:buNone/>
              <a:defRPr sz="200"/>
            </a:lvl5pPr>
            <a:lvl6pPr marL="2743200" lvl="5" indent="-2413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6pPr>
            <a:lvl7pPr marL="3200400" lvl="6" indent="-2413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7pPr>
            <a:lvl8pPr marL="3657600" lvl="7" indent="-2413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8pPr>
            <a:lvl9pPr marL="4114800" lvl="8" indent="-2413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9pPr>
          </a:lstStyle>
          <a:p>
            <a:endParaRPr/>
          </a:p>
        </p:txBody>
      </p:sp>
      <p:sp>
        <p:nvSpPr>
          <p:cNvPr id="80" name="Google Shape;80;p29"/>
          <p:cNvSpPr>
            <a:spLocks noGrp="1"/>
          </p:cNvSpPr>
          <p:nvPr>
            <p:ph type="body" idx="8"/>
          </p:nvPr>
        </p:nvSpPr>
        <p:spPr>
          <a:xfrm>
            <a:off x="2918363" y="3315100"/>
            <a:ext cx="2076600" cy="474000"/>
          </a:xfrm>
          <a:prstGeom prst="roundRect">
            <a:avLst>
              <a:gd name="adj" fmla="val 1731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marL="914400" lvl="1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2pPr>
            <a:lvl3pPr marL="1371600" lvl="2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3pPr>
            <a:lvl4pPr marL="1828800" lvl="3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4pPr>
            <a:lvl5pPr marL="2286000" lvl="4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5pPr>
            <a:lvl6pPr marL="2743200" lvl="5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6pPr>
            <a:lvl7pPr marL="3200400" lvl="6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7pPr>
            <a:lvl8pPr marL="3657600" lvl="7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8pPr>
            <a:lvl9pPr marL="4114800" lvl="8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29"/>
          <p:cNvSpPr>
            <a:spLocks noGrp="1"/>
          </p:cNvSpPr>
          <p:nvPr>
            <p:ph type="body" idx="9"/>
          </p:nvPr>
        </p:nvSpPr>
        <p:spPr>
          <a:xfrm>
            <a:off x="2918363" y="3870294"/>
            <a:ext cx="2076600" cy="474000"/>
          </a:xfrm>
          <a:prstGeom prst="roundRect">
            <a:avLst>
              <a:gd name="adj" fmla="val 1731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marL="914400" lvl="1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2pPr>
            <a:lvl3pPr marL="1371600" lvl="2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3pPr>
            <a:lvl4pPr marL="1828800" lvl="3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4pPr>
            <a:lvl5pPr marL="2286000" lvl="4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5pPr>
            <a:lvl6pPr marL="2743200" lvl="5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6pPr>
            <a:lvl7pPr marL="3200400" lvl="6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7pPr>
            <a:lvl8pPr marL="3657600" lvl="7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8pPr>
            <a:lvl9pPr marL="4114800" lvl="8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29"/>
          <p:cNvSpPr>
            <a:spLocks noGrp="1"/>
          </p:cNvSpPr>
          <p:nvPr>
            <p:ph type="body" idx="13"/>
          </p:nvPr>
        </p:nvSpPr>
        <p:spPr>
          <a:xfrm>
            <a:off x="2918363" y="4425488"/>
            <a:ext cx="2076600" cy="474000"/>
          </a:xfrm>
          <a:prstGeom prst="roundRect">
            <a:avLst>
              <a:gd name="adj" fmla="val 1731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marL="914400" lvl="1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2pPr>
            <a:lvl3pPr marL="1371600" lvl="2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3pPr>
            <a:lvl4pPr marL="1828800" lvl="3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4pPr>
            <a:lvl5pPr marL="2286000" lvl="4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5pPr>
            <a:lvl6pPr marL="2743200" lvl="5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6pPr>
            <a:lvl7pPr marL="3200400" lvl="6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7pPr>
            <a:lvl8pPr marL="3657600" lvl="7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8pPr>
            <a:lvl9pPr marL="4114800" lvl="8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9pPr>
          </a:lstStyle>
          <a:p>
            <a:endParaRPr/>
          </a:p>
        </p:txBody>
      </p:sp>
      <p:sp>
        <p:nvSpPr>
          <p:cNvPr id="83" name="Google Shape;83;p29"/>
          <p:cNvSpPr>
            <a:spLocks noGrp="1"/>
          </p:cNvSpPr>
          <p:nvPr>
            <p:ph type="body" idx="14"/>
          </p:nvPr>
        </p:nvSpPr>
        <p:spPr>
          <a:xfrm>
            <a:off x="2918363" y="4980681"/>
            <a:ext cx="2076600" cy="474000"/>
          </a:xfrm>
          <a:prstGeom prst="roundRect">
            <a:avLst>
              <a:gd name="adj" fmla="val 1731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marL="914400" lvl="1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2pPr>
            <a:lvl3pPr marL="1371600" lvl="2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3pPr>
            <a:lvl4pPr marL="1828800" lvl="3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4pPr>
            <a:lvl5pPr marL="2286000" lvl="4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5pPr>
            <a:lvl6pPr marL="2743200" lvl="5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6pPr>
            <a:lvl7pPr marL="3200400" lvl="6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7pPr>
            <a:lvl8pPr marL="3657600" lvl="7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8pPr>
            <a:lvl9pPr marL="4114800" lvl="8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9pPr>
          </a:lstStyle>
          <a:p>
            <a:endParaRPr/>
          </a:p>
        </p:txBody>
      </p:sp>
      <p:sp>
        <p:nvSpPr>
          <p:cNvPr id="84" name="Google Shape;84;p29"/>
          <p:cNvSpPr>
            <a:spLocks noGrp="1"/>
          </p:cNvSpPr>
          <p:nvPr>
            <p:ph type="body" idx="15"/>
          </p:nvPr>
        </p:nvSpPr>
        <p:spPr>
          <a:xfrm>
            <a:off x="2918363" y="5535875"/>
            <a:ext cx="2076600" cy="474000"/>
          </a:xfrm>
          <a:prstGeom prst="roundRect">
            <a:avLst>
              <a:gd name="adj" fmla="val 1731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marL="914400" lvl="1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2pPr>
            <a:lvl3pPr marL="1371600" lvl="2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3pPr>
            <a:lvl4pPr marL="1828800" lvl="3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4pPr>
            <a:lvl5pPr marL="2286000" lvl="4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5pPr>
            <a:lvl6pPr marL="2743200" lvl="5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6pPr>
            <a:lvl7pPr marL="3200400" lvl="6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7pPr>
            <a:lvl8pPr marL="3657600" lvl="7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8pPr>
            <a:lvl9pPr marL="4114800" lvl="8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9pPr>
          </a:lstStyle>
          <a:p>
            <a:endParaRPr/>
          </a:p>
        </p:txBody>
      </p:sp>
      <p:sp>
        <p:nvSpPr>
          <p:cNvPr id="85" name="Google Shape;85;p29"/>
          <p:cNvSpPr>
            <a:spLocks noGrp="1"/>
          </p:cNvSpPr>
          <p:nvPr>
            <p:ph type="body" idx="16"/>
          </p:nvPr>
        </p:nvSpPr>
        <p:spPr>
          <a:xfrm>
            <a:off x="5058300" y="3315100"/>
            <a:ext cx="2076600" cy="474000"/>
          </a:xfrm>
          <a:prstGeom prst="roundRect">
            <a:avLst>
              <a:gd name="adj" fmla="val 1731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marL="914400" lvl="1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2pPr>
            <a:lvl3pPr marL="1371600" lvl="2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3pPr>
            <a:lvl4pPr marL="1828800" lvl="3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4pPr>
            <a:lvl5pPr marL="2286000" lvl="4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5pPr>
            <a:lvl6pPr marL="2743200" lvl="5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6pPr>
            <a:lvl7pPr marL="3200400" lvl="6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7pPr>
            <a:lvl8pPr marL="3657600" lvl="7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8pPr>
            <a:lvl9pPr marL="4114800" lvl="8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9pPr>
          </a:lstStyle>
          <a:p>
            <a:endParaRPr/>
          </a:p>
        </p:txBody>
      </p:sp>
      <p:sp>
        <p:nvSpPr>
          <p:cNvPr id="86" name="Google Shape;86;p29"/>
          <p:cNvSpPr>
            <a:spLocks noGrp="1"/>
          </p:cNvSpPr>
          <p:nvPr>
            <p:ph type="body" idx="17"/>
          </p:nvPr>
        </p:nvSpPr>
        <p:spPr>
          <a:xfrm>
            <a:off x="5058300" y="3870294"/>
            <a:ext cx="2076600" cy="474000"/>
          </a:xfrm>
          <a:prstGeom prst="roundRect">
            <a:avLst>
              <a:gd name="adj" fmla="val 1731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marL="914400" lvl="1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2pPr>
            <a:lvl3pPr marL="1371600" lvl="2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3pPr>
            <a:lvl4pPr marL="1828800" lvl="3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4pPr>
            <a:lvl5pPr marL="2286000" lvl="4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5pPr>
            <a:lvl6pPr marL="2743200" lvl="5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6pPr>
            <a:lvl7pPr marL="3200400" lvl="6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7pPr>
            <a:lvl8pPr marL="3657600" lvl="7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8pPr>
            <a:lvl9pPr marL="4114800" lvl="8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9pPr>
          </a:lstStyle>
          <a:p>
            <a:endParaRPr/>
          </a:p>
        </p:txBody>
      </p:sp>
      <p:sp>
        <p:nvSpPr>
          <p:cNvPr id="87" name="Google Shape;87;p29"/>
          <p:cNvSpPr>
            <a:spLocks noGrp="1"/>
          </p:cNvSpPr>
          <p:nvPr>
            <p:ph type="body" idx="18"/>
          </p:nvPr>
        </p:nvSpPr>
        <p:spPr>
          <a:xfrm>
            <a:off x="5058300" y="4425488"/>
            <a:ext cx="2076600" cy="474000"/>
          </a:xfrm>
          <a:prstGeom prst="roundRect">
            <a:avLst>
              <a:gd name="adj" fmla="val 1731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marL="914400" lvl="1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2pPr>
            <a:lvl3pPr marL="1371600" lvl="2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3pPr>
            <a:lvl4pPr marL="1828800" lvl="3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4pPr>
            <a:lvl5pPr marL="2286000" lvl="4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5pPr>
            <a:lvl6pPr marL="2743200" lvl="5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6pPr>
            <a:lvl7pPr marL="3200400" lvl="6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7pPr>
            <a:lvl8pPr marL="3657600" lvl="7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8pPr>
            <a:lvl9pPr marL="4114800" lvl="8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9pPr>
          </a:lstStyle>
          <a:p>
            <a:endParaRPr/>
          </a:p>
        </p:txBody>
      </p:sp>
      <p:sp>
        <p:nvSpPr>
          <p:cNvPr id="88" name="Google Shape;88;p29"/>
          <p:cNvSpPr>
            <a:spLocks noGrp="1"/>
          </p:cNvSpPr>
          <p:nvPr>
            <p:ph type="body" idx="19"/>
          </p:nvPr>
        </p:nvSpPr>
        <p:spPr>
          <a:xfrm>
            <a:off x="5058300" y="4980681"/>
            <a:ext cx="2076600" cy="474000"/>
          </a:xfrm>
          <a:prstGeom prst="roundRect">
            <a:avLst>
              <a:gd name="adj" fmla="val 1731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marL="914400" lvl="1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2pPr>
            <a:lvl3pPr marL="1371600" lvl="2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3pPr>
            <a:lvl4pPr marL="1828800" lvl="3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4pPr>
            <a:lvl5pPr marL="2286000" lvl="4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5pPr>
            <a:lvl6pPr marL="2743200" lvl="5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6pPr>
            <a:lvl7pPr marL="3200400" lvl="6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7pPr>
            <a:lvl8pPr marL="3657600" lvl="7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8pPr>
            <a:lvl9pPr marL="4114800" lvl="8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9pPr>
          </a:lstStyle>
          <a:p>
            <a:endParaRPr/>
          </a:p>
        </p:txBody>
      </p:sp>
      <p:sp>
        <p:nvSpPr>
          <p:cNvPr id="89" name="Google Shape;89;p29"/>
          <p:cNvSpPr>
            <a:spLocks noGrp="1"/>
          </p:cNvSpPr>
          <p:nvPr>
            <p:ph type="body" idx="20"/>
          </p:nvPr>
        </p:nvSpPr>
        <p:spPr>
          <a:xfrm>
            <a:off x="5058300" y="5535875"/>
            <a:ext cx="2076600" cy="474000"/>
          </a:xfrm>
          <a:prstGeom prst="roundRect">
            <a:avLst>
              <a:gd name="adj" fmla="val 1731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marL="914400" lvl="1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2pPr>
            <a:lvl3pPr marL="1371600" lvl="2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3pPr>
            <a:lvl4pPr marL="1828800" lvl="3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4pPr>
            <a:lvl5pPr marL="2286000" lvl="4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5pPr>
            <a:lvl6pPr marL="2743200" lvl="5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6pPr>
            <a:lvl7pPr marL="3200400" lvl="6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7pPr>
            <a:lvl8pPr marL="3657600" lvl="7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8pPr>
            <a:lvl9pPr marL="4114800" lvl="8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9pPr>
          </a:lstStyle>
          <a:p>
            <a:endParaRPr/>
          </a:p>
        </p:txBody>
      </p:sp>
      <p:sp>
        <p:nvSpPr>
          <p:cNvPr id="90" name="Google Shape;90;p29"/>
          <p:cNvSpPr>
            <a:spLocks noGrp="1"/>
          </p:cNvSpPr>
          <p:nvPr>
            <p:ph type="body" idx="21"/>
          </p:nvPr>
        </p:nvSpPr>
        <p:spPr>
          <a:xfrm>
            <a:off x="7198238" y="3315100"/>
            <a:ext cx="2076600" cy="474000"/>
          </a:xfrm>
          <a:prstGeom prst="roundRect">
            <a:avLst>
              <a:gd name="adj" fmla="val 1731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marL="914400" lvl="1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2pPr>
            <a:lvl3pPr marL="1371600" lvl="2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3pPr>
            <a:lvl4pPr marL="1828800" lvl="3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4pPr>
            <a:lvl5pPr marL="2286000" lvl="4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5pPr>
            <a:lvl6pPr marL="2743200" lvl="5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6pPr>
            <a:lvl7pPr marL="3200400" lvl="6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7pPr>
            <a:lvl8pPr marL="3657600" lvl="7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8pPr>
            <a:lvl9pPr marL="4114800" lvl="8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9pPr>
          </a:lstStyle>
          <a:p>
            <a:endParaRPr/>
          </a:p>
        </p:txBody>
      </p:sp>
      <p:sp>
        <p:nvSpPr>
          <p:cNvPr id="91" name="Google Shape;91;p29"/>
          <p:cNvSpPr>
            <a:spLocks noGrp="1"/>
          </p:cNvSpPr>
          <p:nvPr>
            <p:ph type="body" idx="22"/>
          </p:nvPr>
        </p:nvSpPr>
        <p:spPr>
          <a:xfrm>
            <a:off x="7198238" y="3870294"/>
            <a:ext cx="2076600" cy="474000"/>
          </a:xfrm>
          <a:prstGeom prst="roundRect">
            <a:avLst>
              <a:gd name="adj" fmla="val 1731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marL="914400" lvl="1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2pPr>
            <a:lvl3pPr marL="1371600" lvl="2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3pPr>
            <a:lvl4pPr marL="1828800" lvl="3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4pPr>
            <a:lvl5pPr marL="2286000" lvl="4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5pPr>
            <a:lvl6pPr marL="2743200" lvl="5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6pPr>
            <a:lvl7pPr marL="3200400" lvl="6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7pPr>
            <a:lvl8pPr marL="3657600" lvl="7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8pPr>
            <a:lvl9pPr marL="4114800" lvl="8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9pPr>
          </a:lstStyle>
          <a:p>
            <a:endParaRPr/>
          </a:p>
        </p:txBody>
      </p:sp>
      <p:sp>
        <p:nvSpPr>
          <p:cNvPr id="92" name="Google Shape;92;p29"/>
          <p:cNvSpPr>
            <a:spLocks noGrp="1"/>
          </p:cNvSpPr>
          <p:nvPr>
            <p:ph type="body" idx="23"/>
          </p:nvPr>
        </p:nvSpPr>
        <p:spPr>
          <a:xfrm>
            <a:off x="7198238" y="4425488"/>
            <a:ext cx="2076600" cy="474000"/>
          </a:xfrm>
          <a:prstGeom prst="roundRect">
            <a:avLst>
              <a:gd name="adj" fmla="val 1731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marL="914400" lvl="1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2pPr>
            <a:lvl3pPr marL="1371600" lvl="2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3pPr>
            <a:lvl4pPr marL="1828800" lvl="3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4pPr>
            <a:lvl5pPr marL="2286000" lvl="4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5pPr>
            <a:lvl6pPr marL="2743200" lvl="5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6pPr>
            <a:lvl7pPr marL="3200400" lvl="6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7pPr>
            <a:lvl8pPr marL="3657600" lvl="7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8pPr>
            <a:lvl9pPr marL="4114800" lvl="8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9pPr>
          </a:lstStyle>
          <a:p>
            <a:endParaRPr/>
          </a:p>
        </p:txBody>
      </p:sp>
      <p:sp>
        <p:nvSpPr>
          <p:cNvPr id="93" name="Google Shape;93;p29"/>
          <p:cNvSpPr>
            <a:spLocks noGrp="1"/>
          </p:cNvSpPr>
          <p:nvPr>
            <p:ph type="body" idx="24"/>
          </p:nvPr>
        </p:nvSpPr>
        <p:spPr>
          <a:xfrm>
            <a:off x="7198238" y="4980681"/>
            <a:ext cx="2076600" cy="474000"/>
          </a:xfrm>
          <a:prstGeom prst="roundRect">
            <a:avLst>
              <a:gd name="adj" fmla="val 1731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marL="914400" lvl="1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2pPr>
            <a:lvl3pPr marL="1371600" lvl="2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3pPr>
            <a:lvl4pPr marL="1828800" lvl="3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4pPr>
            <a:lvl5pPr marL="2286000" lvl="4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5pPr>
            <a:lvl6pPr marL="2743200" lvl="5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6pPr>
            <a:lvl7pPr marL="3200400" lvl="6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7pPr>
            <a:lvl8pPr marL="3657600" lvl="7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8pPr>
            <a:lvl9pPr marL="4114800" lvl="8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9pPr>
          </a:lstStyle>
          <a:p>
            <a:endParaRPr/>
          </a:p>
        </p:txBody>
      </p:sp>
      <p:sp>
        <p:nvSpPr>
          <p:cNvPr id="94" name="Google Shape;94;p29"/>
          <p:cNvSpPr>
            <a:spLocks noGrp="1"/>
          </p:cNvSpPr>
          <p:nvPr>
            <p:ph type="body" idx="25"/>
          </p:nvPr>
        </p:nvSpPr>
        <p:spPr>
          <a:xfrm>
            <a:off x="7198238" y="5535875"/>
            <a:ext cx="2076600" cy="474000"/>
          </a:xfrm>
          <a:prstGeom prst="roundRect">
            <a:avLst>
              <a:gd name="adj" fmla="val 1731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marL="914400" lvl="1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2pPr>
            <a:lvl3pPr marL="1371600" lvl="2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3pPr>
            <a:lvl4pPr marL="1828800" lvl="3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4pPr>
            <a:lvl5pPr marL="2286000" lvl="4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5pPr>
            <a:lvl6pPr marL="2743200" lvl="5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6pPr>
            <a:lvl7pPr marL="3200400" lvl="6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7pPr>
            <a:lvl8pPr marL="3657600" lvl="7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8pPr>
            <a:lvl9pPr marL="4114800" lvl="8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9pPr>
          </a:lstStyle>
          <a:p>
            <a:endParaRPr/>
          </a:p>
        </p:txBody>
      </p:sp>
      <p:sp>
        <p:nvSpPr>
          <p:cNvPr id="95" name="Google Shape;95;p29"/>
          <p:cNvSpPr>
            <a:spLocks noGrp="1"/>
          </p:cNvSpPr>
          <p:nvPr>
            <p:ph type="body" idx="26"/>
          </p:nvPr>
        </p:nvSpPr>
        <p:spPr>
          <a:xfrm>
            <a:off x="9338175" y="3315100"/>
            <a:ext cx="2076600" cy="474000"/>
          </a:xfrm>
          <a:prstGeom prst="roundRect">
            <a:avLst>
              <a:gd name="adj" fmla="val 1731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marL="914400" lvl="1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2pPr>
            <a:lvl3pPr marL="1371600" lvl="2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3pPr>
            <a:lvl4pPr marL="1828800" lvl="3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4pPr>
            <a:lvl5pPr marL="2286000" lvl="4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5pPr>
            <a:lvl6pPr marL="2743200" lvl="5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6pPr>
            <a:lvl7pPr marL="3200400" lvl="6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7pPr>
            <a:lvl8pPr marL="3657600" lvl="7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8pPr>
            <a:lvl9pPr marL="4114800" lvl="8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9pPr>
          </a:lstStyle>
          <a:p>
            <a:endParaRPr/>
          </a:p>
        </p:txBody>
      </p:sp>
      <p:sp>
        <p:nvSpPr>
          <p:cNvPr id="96" name="Google Shape;96;p29"/>
          <p:cNvSpPr>
            <a:spLocks noGrp="1"/>
          </p:cNvSpPr>
          <p:nvPr>
            <p:ph type="body" idx="27"/>
          </p:nvPr>
        </p:nvSpPr>
        <p:spPr>
          <a:xfrm>
            <a:off x="9338175" y="3870294"/>
            <a:ext cx="2076600" cy="474000"/>
          </a:xfrm>
          <a:prstGeom prst="roundRect">
            <a:avLst>
              <a:gd name="adj" fmla="val 1731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marL="914400" lvl="1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2pPr>
            <a:lvl3pPr marL="1371600" lvl="2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3pPr>
            <a:lvl4pPr marL="1828800" lvl="3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4pPr>
            <a:lvl5pPr marL="2286000" lvl="4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5pPr>
            <a:lvl6pPr marL="2743200" lvl="5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6pPr>
            <a:lvl7pPr marL="3200400" lvl="6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7pPr>
            <a:lvl8pPr marL="3657600" lvl="7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8pPr>
            <a:lvl9pPr marL="4114800" lvl="8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9pPr>
          </a:lstStyle>
          <a:p>
            <a:endParaRPr/>
          </a:p>
        </p:txBody>
      </p:sp>
      <p:sp>
        <p:nvSpPr>
          <p:cNvPr id="97" name="Google Shape;97;p29"/>
          <p:cNvSpPr>
            <a:spLocks noGrp="1"/>
          </p:cNvSpPr>
          <p:nvPr>
            <p:ph type="body" idx="28"/>
          </p:nvPr>
        </p:nvSpPr>
        <p:spPr>
          <a:xfrm>
            <a:off x="9338175" y="4425488"/>
            <a:ext cx="2076600" cy="474000"/>
          </a:xfrm>
          <a:prstGeom prst="roundRect">
            <a:avLst>
              <a:gd name="adj" fmla="val 1731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marL="914400" lvl="1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2pPr>
            <a:lvl3pPr marL="1371600" lvl="2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3pPr>
            <a:lvl4pPr marL="1828800" lvl="3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4pPr>
            <a:lvl5pPr marL="2286000" lvl="4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5pPr>
            <a:lvl6pPr marL="2743200" lvl="5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6pPr>
            <a:lvl7pPr marL="3200400" lvl="6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7pPr>
            <a:lvl8pPr marL="3657600" lvl="7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8pPr>
            <a:lvl9pPr marL="4114800" lvl="8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9pPr>
          </a:lstStyle>
          <a:p>
            <a:endParaRPr/>
          </a:p>
        </p:txBody>
      </p:sp>
      <p:sp>
        <p:nvSpPr>
          <p:cNvPr id="98" name="Google Shape;98;p29"/>
          <p:cNvSpPr>
            <a:spLocks noGrp="1"/>
          </p:cNvSpPr>
          <p:nvPr>
            <p:ph type="body" idx="29"/>
          </p:nvPr>
        </p:nvSpPr>
        <p:spPr>
          <a:xfrm>
            <a:off x="9338175" y="4980681"/>
            <a:ext cx="2076600" cy="474000"/>
          </a:xfrm>
          <a:prstGeom prst="roundRect">
            <a:avLst>
              <a:gd name="adj" fmla="val 1731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marL="914400" lvl="1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2pPr>
            <a:lvl3pPr marL="1371600" lvl="2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3pPr>
            <a:lvl4pPr marL="1828800" lvl="3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4pPr>
            <a:lvl5pPr marL="2286000" lvl="4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5pPr>
            <a:lvl6pPr marL="2743200" lvl="5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6pPr>
            <a:lvl7pPr marL="3200400" lvl="6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7pPr>
            <a:lvl8pPr marL="3657600" lvl="7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8pPr>
            <a:lvl9pPr marL="4114800" lvl="8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9pPr>
          </a:lstStyle>
          <a:p>
            <a:endParaRPr/>
          </a:p>
        </p:txBody>
      </p:sp>
      <p:sp>
        <p:nvSpPr>
          <p:cNvPr id="99" name="Google Shape;99;p29"/>
          <p:cNvSpPr>
            <a:spLocks noGrp="1"/>
          </p:cNvSpPr>
          <p:nvPr>
            <p:ph type="body" idx="30"/>
          </p:nvPr>
        </p:nvSpPr>
        <p:spPr>
          <a:xfrm>
            <a:off x="9338175" y="5535875"/>
            <a:ext cx="2076600" cy="474000"/>
          </a:xfrm>
          <a:prstGeom prst="roundRect">
            <a:avLst>
              <a:gd name="adj" fmla="val 1731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marL="914400" lvl="1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2pPr>
            <a:lvl3pPr marL="1371600" lvl="2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3pPr>
            <a:lvl4pPr marL="1828800" lvl="3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4pPr>
            <a:lvl5pPr marL="2286000" lvl="4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5pPr>
            <a:lvl6pPr marL="2743200" lvl="5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6pPr>
            <a:lvl7pPr marL="3200400" lvl="6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7pPr>
            <a:lvl8pPr marL="3657600" lvl="7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8pPr>
            <a:lvl9pPr marL="4114800" lvl="8" indent="-23495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"/>
              <a:buFont typeface="Inter"/>
              <a:buChar char="•"/>
              <a:defRPr/>
            </a:lvl9pPr>
          </a:lstStyle>
          <a:p>
            <a:endParaRPr/>
          </a:p>
        </p:txBody>
      </p:sp>
      <p:sp>
        <p:nvSpPr>
          <p:cNvPr id="100" name="Google Shape;100;p29"/>
          <p:cNvSpPr>
            <a:spLocks noGrp="1"/>
          </p:cNvSpPr>
          <p:nvPr>
            <p:ph type="body" idx="31"/>
          </p:nvPr>
        </p:nvSpPr>
        <p:spPr>
          <a:xfrm>
            <a:off x="2918363" y="2759888"/>
            <a:ext cx="2076600" cy="474000"/>
          </a:xfrm>
          <a:prstGeom prst="roundRect">
            <a:avLst>
              <a:gd name="adj" fmla="val 1731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"/>
              <a:buNone/>
              <a:defRPr sz="200"/>
            </a:lvl2pPr>
            <a:lvl3pPr marL="1371600" lvl="2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"/>
              <a:buNone/>
              <a:defRPr sz="200"/>
            </a:lvl3pPr>
            <a:lvl4pPr marL="1828800" lvl="3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"/>
              <a:buNone/>
              <a:defRPr sz="200"/>
            </a:lvl4pPr>
            <a:lvl5pPr marL="2286000" lvl="4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"/>
              <a:buNone/>
              <a:defRPr sz="200"/>
            </a:lvl5pPr>
            <a:lvl6pPr marL="2743200" lvl="5" indent="-2413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6pPr>
            <a:lvl7pPr marL="3200400" lvl="6" indent="-2413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7pPr>
            <a:lvl8pPr marL="3657600" lvl="7" indent="-2413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8pPr>
            <a:lvl9pPr marL="4114800" lvl="8" indent="-2413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9pPr>
          </a:lstStyle>
          <a:p>
            <a:endParaRPr/>
          </a:p>
        </p:txBody>
      </p:sp>
      <p:sp>
        <p:nvSpPr>
          <p:cNvPr id="101" name="Google Shape;101;p29"/>
          <p:cNvSpPr>
            <a:spLocks noGrp="1"/>
          </p:cNvSpPr>
          <p:nvPr>
            <p:ph type="body" idx="32"/>
          </p:nvPr>
        </p:nvSpPr>
        <p:spPr>
          <a:xfrm>
            <a:off x="5055192" y="2759888"/>
            <a:ext cx="2076600" cy="474000"/>
          </a:xfrm>
          <a:prstGeom prst="roundRect">
            <a:avLst>
              <a:gd name="adj" fmla="val 1731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"/>
              <a:buNone/>
              <a:defRPr sz="200"/>
            </a:lvl2pPr>
            <a:lvl3pPr marL="1371600" lvl="2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"/>
              <a:buNone/>
              <a:defRPr sz="200"/>
            </a:lvl3pPr>
            <a:lvl4pPr marL="1828800" lvl="3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"/>
              <a:buNone/>
              <a:defRPr sz="200"/>
            </a:lvl4pPr>
            <a:lvl5pPr marL="2286000" lvl="4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"/>
              <a:buNone/>
              <a:defRPr sz="200"/>
            </a:lvl5pPr>
            <a:lvl6pPr marL="2743200" lvl="5" indent="-2413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6pPr>
            <a:lvl7pPr marL="3200400" lvl="6" indent="-2413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7pPr>
            <a:lvl8pPr marL="3657600" lvl="7" indent="-2413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8pPr>
            <a:lvl9pPr marL="4114800" lvl="8" indent="-2413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9pPr>
          </a:lstStyle>
          <a:p>
            <a:endParaRPr/>
          </a:p>
        </p:txBody>
      </p:sp>
      <p:sp>
        <p:nvSpPr>
          <p:cNvPr id="102" name="Google Shape;102;p29"/>
          <p:cNvSpPr>
            <a:spLocks noGrp="1"/>
          </p:cNvSpPr>
          <p:nvPr>
            <p:ph type="body" idx="33"/>
          </p:nvPr>
        </p:nvSpPr>
        <p:spPr>
          <a:xfrm>
            <a:off x="7200433" y="2759888"/>
            <a:ext cx="2076600" cy="474000"/>
          </a:xfrm>
          <a:prstGeom prst="roundRect">
            <a:avLst>
              <a:gd name="adj" fmla="val 1731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"/>
              <a:buNone/>
              <a:defRPr sz="200"/>
            </a:lvl2pPr>
            <a:lvl3pPr marL="1371600" lvl="2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"/>
              <a:buNone/>
              <a:defRPr sz="200"/>
            </a:lvl3pPr>
            <a:lvl4pPr marL="1828800" lvl="3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"/>
              <a:buNone/>
              <a:defRPr sz="200"/>
            </a:lvl4pPr>
            <a:lvl5pPr marL="2286000" lvl="4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"/>
              <a:buNone/>
              <a:defRPr sz="200"/>
            </a:lvl5pPr>
            <a:lvl6pPr marL="2743200" lvl="5" indent="-2413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6pPr>
            <a:lvl7pPr marL="3200400" lvl="6" indent="-2413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7pPr>
            <a:lvl8pPr marL="3657600" lvl="7" indent="-2413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8pPr>
            <a:lvl9pPr marL="4114800" lvl="8" indent="-2413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9pPr>
          </a:lstStyle>
          <a:p>
            <a:endParaRPr/>
          </a:p>
        </p:txBody>
      </p:sp>
      <p:sp>
        <p:nvSpPr>
          <p:cNvPr id="103" name="Google Shape;103;p29"/>
          <p:cNvSpPr>
            <a:spLocks noGrp="1"/>
          </p:cNvSpPr>
          <p:nvPr>
            <p:ph type="body" idx="34"/>
          </p:nvPr>
        </p:nvSpPr>
        <p:spPr>
          <a:xfrm>
            <a:off x="9345675" y="2759888"/>
            <a:ext cx="2076600" cy="474000"/>
          </a:xfrm>
          <a:prstGeom prst="roundRect">
            <a:avLst>
              <a:gd name="adj" fmla="val 1731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"/>
              <a:buNone/>
              <a:defRPr sz="200"/>
            </a:lvl2pPr>
            <a:lvl3pPr marL="1371600" lvl="2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"/>
              <a:buNone/>
              <a:defRPr sz="200"/>
            </a:lvl3pPr>
            <a:lvl4pPr marL="1828800" lvl="3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"/>
              <a:buNone/>
              <a:defRPr sz="200"/>
            </a:lvl4pPr>
            <a:lvl5pPr marL="2286000" lvl="4" indent="-22860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"/>
              <a:buNone/>
              <a:defRPr sz="200"/>
            </a:lvl5pPr>
            <a:lvl6pPr marL="2743200" lvl="5" indent="-2413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6pPr>
            <a:lvl7pPr marL="3200400" lvl="6" indent="-2413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7pPr>
            <a:lvl8pPr marL="3657600" lvl="7" indent="-2413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8pPr>
            <a:lvl9pPr marL="4114800" lvl="8" indent="-2413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9pPr>
          </a:lstStyle>
          <a:p>
            <a:endParaRPr/>
          </a:p>
        </p:txBody>
      </p:sp>
      <p:sp>
        <p:nvSpPr>
          <p:cNvPr id="104" name="Google Shape;104;p29"/>
          <p:cNvSpPr>
            <a:spLocks noGrp="1"/>
          </p:cNvSpPr>
          <p:nvPr>
            <p:ph type="body" idx="35"/>
          </p:nvPr>
        </p:nvSpPr>
        <p:spPr>
          <a:xfrm>
            <a:off x="2909950" y="1821525"/>
            <a:ext cx="8504700" cy="780600"/>
          </a:xfrm>
          <a:prstGeom prst="roundRect">
            <a:avLst>
              <a:gd name="adj" fmla="val 1731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16000" tIns="36000" rIns="0" bIns="3600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"/>
              <a:buNone/>
              <a:defRPr sz="100">
                <a:solidFill>
                  <a:schemeClr val="dk2"/>
                </a:solidFill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"/>
              <a:buNone/>
              <a:defRPr sz="100">
                <a:solidFill>
                  <a:schemeClr val="dk2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"/>
              <a:buNone/>
              <a:defRPr sz="100">
                <a:solidFill>
                  <a:schemeClr val="dk2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"/>
              <a:buNone/>
              <a:defRPr sz="100">
                <a:solidFill>
                  <a:schemeClr val="dk2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"/>
              <a:buNone/>
              <a:defRPr sz="100">
                <a:solidFill>
                  <a:schemeClr val="dk2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"/>
              <a:buFont typeface="Inter"/>
              <a:buChar char="•"/>
              <a:defRPr>
                <a:solidFill>
                  <a:schemeClr val="dk2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"/>
              <a:buFont typeface="Inter"/>
              <a:buChar char="•"/>
              <a:defRPr>
                <a:solidFill>
                  <a:schemeClr val="dk2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"/>
              <a:buFont typeface="Inter"/>
              <a:buChar char="•"/>
              <a:defRPr>
                <a:solidFill>
                  <a:schemeClr val="dk2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"/>
              <a:buFont typeface="Inter"/>
              <a:buChar char="•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05" name="Google Shape;105;p29"/>
          <p:cNvSpPr txBox="1">
            <a:spLocks noGrp="1"/>
          </p:cNvSpPr>
          <p:nvPr>
            <p:ph type="body" idx="36"/>
          </p:nvPr>
        </p:nvSpPr>
        <p:spPr>
          <a:xfrm>
            <a:off x="3160575" y="1821525"/>
            <a:ext cx="7998900" cy="7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111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→"/>
              <a:defRPr sz="1300"/>
            </a:lvl1pPr>
            <a:lvl2pPr marL="914400" lvl="1" indent="-3111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→"/>
              <a:defRPr sz="1300"/>
            </a:lvl2pPr>
            <a:lvl3pPr marL="1371600" lvl="2" indent="-3111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→"/>
              <a:defRPr sz="1300"/>
            </a:lvl3pPr>
            <a:lvl4pPr marL="1828800" lvl="3" indent="-3111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→"/>
              <a:defRPr sz="1300"/>
            </a:lvl4pPr>
            <a:lvl5pPr marL="2286000" lvl="4" indent="-3111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→"/>
              <a:defRPr sz="1300"/>
            </a:lvl5pPr>
            <a:lvl6pPr marL="2743200" lvl="5" indent="-2476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300"/>
              <a:buChar char="•"/>
              <a:defRPr sz="300"/>
            </a:lvl6pPr>
            <a:lvl7pPr marL="3200400" lvl="6" indent="-2476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300"/>
              <a:buChar char="•"/>
              <a:defRPr sz="300"/>
            </a:lvl7pPr>
            <a:lvl8pPr marL="3657600" lvl="7" indent="-2476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300"/>
              <a:buChar char="•"/>
              <a:defRPr sz="300"/>
            </a:lvl8pPr>
            <a:lvl9pPr marL="4114800" lvl="8" indent="-2476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300"/>
              <a:buChar char="•"/>
              <a:defRPr sz="3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ocess 2">
  <p:cSld name="Process 2">
    <p:bg>
      <p:bgPr>
        <a:solidFill>
          <a:schemeClr val="dk2"/>
        </a:solidFill>
        <a:effectLst/>
      </p:bgPr>
    </p:bg>
    <p:spTree>
      <p:nvGrpSpPr>
        <p:cNvPr id="1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65"/>
          <p:cNvSpPr txBox="1">
            <a:spLocks noGrp="1"/>
          </p:cNvSpPr>
          <p:nvPr>
            <p:ph type="title"/>
          </p:nvPr>
        </p:nvSpPr>
        <p:spPr>
          <a:xfrm>
            <a:off x="281015" y="646769"/>
            <a:ext cx="11612400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idact Gothic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grpSp>
        <p:nvGrpSpPr>
          <p:cNvPr id="924" name="Google Shape;924;p65"/>
          <p:cNvGrpSpPr/>
          <p:nvPr/>
        </p:nvGrpSpPr>
        <p:grpSpPr>
          <a:xfrm>
            <a:off x="11648099" y="272519"/>
            <a:ext cx="245452" cy="242128"/>
            <a:chOff x="266542" y="6326171"/>
            <a:chExt cx="245428" cy="242128"/>
          </a:xfrm>
        </p:grpSpPr>
        <p:sp>
          <p:nvSpPr>
            <p:cNvPr id="925" name="Google Shape;925;p65"/>
            <p:cNvSpPr/>
            <p:nvPr/>
          </p:nvSpPr>
          <p:spPr>
            <a:xfrm>
              <a:off x="26654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70" y="58"/>
                  </a:moveTo>
                  <a:cubicBezTo>
                    <a:pt x="59" y="69"/>
                    <a:pt x="59" y="69"/>
                    <a:pt x="59" y="69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0" y="12"/>
                    <a:pt x="0" y="7"/>
                    <a:pt x="3" y="4"/>
                  </a:cubicBezTo>
                  <a:cubicBezTo>
                    <a:pt x="7" y="0"/>
                    <a:pt x="12" y="0"/>
                    <a:pt x="15" y="4"/>
                  </a:cubicBezTo>
                  <a:lnTo>
                    <a:pt x="70" y="5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926" name="Google Shape;926;p65"/>
            <p:cNvSpPr/>
            <p:nvPr/>
          </p:nvSpPr>
          <p:spPr>
            <a:xfrm>
              <a:off x="26654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59" y="0"/>
                  </a:moveTo>
                  <a:cubicBezTo>
                    <a:pt x="70" y="11"/>
                    <a:pt x="70" y="11"/>
                    <a:pt x="70" y="11"/>
                  </a:cubicBezTo>
                  <a:cubicBezTo>
                    <a:pt x="15" y="66"/>
                    <a:pt x="15" y="66"/>
                    <a:pt x="15" y="66"/>
                  </a:cubicBezTo>
                  <a:cubicBezTo>
                    <a:pt x="12" y="69"/>
                    <a:pt x="7" y="69"/>
                    <a:pt x="3" y="66"/>
                  </a:cubicBezTo>
                  <a:cubicBezTo>
                    <a:pt x="0" y="63"/>
                    <a:pt x="0" y="57"/>
                    <a:pt x="3" y="54"/>
                  </a:cubicBezTo>
                  <a:lnTo>
                    <a:pt x="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927" name="Google Shape;927;p65"/>
            <p:cNvSpPr/>
            <p:nvPr/>
          </p:nvSpPr>
          <p:spPr>
            <a:xfrm>
              <a:off x="40047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0" y="11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70" y="57"/>
                    <a:pt x="70" y="62"/>
                    <a:pt x="67" y="66"/>
                  </a:cubicBezTo>
                  <a:cubicBezTo>
                    <a:pt x="63" y="69"/>
                    <a:pt x="58" y="69"/>
                    <a:pt x="55" y="66"/>
                  </a:cubicBezTo>
                  <a:lnTo>
                    <a:pt x="0" y="1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928" name="Google Shape;928;p65"/>
            <p:cNvSpPr/>
            <p:nvPr/>
          </p:nvSpPr>
          <p:spPr>
            <a:xfrm>
              <a:off x="40047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11" y="69"/>
                  </a:moveTo>
                  <a:cubicBezTo>
                    <a:pt x="0" y="58"/>
                    <a:pt x="0" y="58"/>
                    <a:pt x="0" y="58"/>
                  </a:cubicBezTo>
                  <a:cubicBezTo>
                    <a:pt x="55" y="3"/>
                    <a:pt x="55" y="3"/>
                    <a:pt x="55" y="3"/>
                  </a:cubicBezTo>
                  <a:cubicBezTo>
                    <a:pt x="58" y="0"/>
                    <a:pt x="63" y="0"/>
                    <a:pt x="67" y="3"/>
                  </a:cubicBezTo>
                  <a:cubicBezTo>
                    <a:pt x="70" y="7"/>
                    <a:pt x="70" y="12"/>
                    <a:pt x="67" y="15"/>
                  </a:cubicBezTo>
                  <a:lnTo>
                    <a:pt x="11" y="6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929" name="Google Shape;929;p65"/>
            <p:cNvSpPr/>
            <p:nvPr/>
          </p:nvSpPr>
          <p:spPr>
            <a:xfrm>
              <a:off x="374741" y="6433050"/>
              <a:ext cx="29029" cy="28369"/>
            </a:xfrm>
            <a:custGeom>
              <a:avLst/>
              <a:gdLst/>
              <a:ahLst/>
              <a:cxnLst/>
              <a:rect l="l" t="t" r="r" b="b"/>
              <a:pathLst>
                <a:path w="18" h="18" extrusionOk="0">
                  <a:moveTo>
                    <a:pt x="15" y="3"/>
                  </a:moveTo>
                  <a:cubicBezTo>
                    <a:pt x="18" y="6"/>
                    <a:pt x="18" y="12"/>
                    <a:pt x="15" y="15"/>
                  </a:cubicBezTo>
                  <a:cubicBezTo>
                    <a:pt x="11" y="18"/>
                    <a:pt x="6" y="18"/>
                    <a:pt x="3" y="15"/>
                  </a:cubicBezTo>
                  <a:cubicBezTo>
                    <a:pt x="0" y="12"/>
                    <a:pt x="0" y="6"/>
                    <a:pt x="3" y="3"/>
                  </a:cubicBezTo>
                  <a:cubicBezTo>
                    <a:pt x="6" y="0"/>
                    <a:pt x="11" y="0"/>
                    <a:pt x="15" y="3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930" name="Google Shape;930;p65"/>
            <p:cNvSpPr/>
            <p:nvPr/>
          </p:nvSpPr>
          <p:spPr>
            <a:xfrm>
              <a:off x="280397" y="6340685"/>
              <a:ext cx="217059" cy="213099"/>
            </a:xfrm>
            <a:custGeom>
              <a:avLst/>
              <a:gdLst/>
              <a:ahLst/>
              <a:cxnLst/>
              <a:rect l="l" t="t" r="r" b="b"/>
              <a:pathLst>
                <a:path w="136" h="134" extrusionOk="0">
                  <a:moveTo>
                    <a:pt x="68" y="16"/>
                  </a:moveTo>
                  <a:cubicBezTo>
                    <a:pt x="40" y="16"/>
                    <a:pt x="17" y="39"/>
                    <a:pt x="17" y="67"/>
                  </a:cubicBezTo>
                  <a:cubicBezTo>
                    <a:pt x="17" y="95"/>
                    <a:pt x="40" y="118"/>
                    <a:pt x="68" y="118"/>
                  </a:cubicBezTo>
                  <a:cubicBezTo>
                    <a:pt x="97" y="118"/>
                    <a:pt x="120" y="95"/>
                    <a:pt x="120" y="67"/>
                  </a:cubicBezTo>
                  <a:cubicBezTo>
                    <a:pt x="120" y="39"/>
                    <a:pt x="97" y="16"/>
                    <a:pt x="68" y="16"/>
                  </a:cubicBezTo>
                  <a:moveTo>
                    <a:pt x="68" y="134"/>
                  </a:moveTo>
                  <a:cubicBezTo>
                    <a:pt x="31" y="134"/>
                    <a:pt x="0" y="104"/>
                    <a:pt x="0" y="67"/>
                  </a:cubicBezTo>
                  <a:cubicBezTo>
                    <a:pt x="0" y="30"/>
                    <a:pt x="31" y="0"/>
                    <a:pt x="68" y="0"/>
                  </a:cubicBezTo>
                  <a:cubicBezTo>
                    <a:pt x="106" y="0"/>
                    <a:pt x="136" y="30"/>
                    <a:pt x="136" y="67"/>
                  </a:cubicBezTo>
                  <a:cubicBezTo>
                    <a:pt x="136" y="104"/>
                    <a:pt x="106" y="134"/>
                    <a:pt x="68" y="134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931" name="Google Shape;931;p65"/>
          <p:cNvSpPr txBox="1">
            <a:spLocks noGrp="1"/>
          </p:cNvSpPr>
          <p:nvPr>
            <p:ph type="sldNum" idx="12"/>
          </p:nvPr>
        </p:nvSpPr>
        <p:spPr>
          <a:xfrm>
            <a:off x="299648" y="6410065"/>
            <a:ext cx="3009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932" name="Google Shape;932;p65"/>
          <p:cNvSpPr>
            <a:spLocks noGrp="1"/>
          </p:cNvSpPr>
          <p:nvPr>
            <p:ph type="body" idx="1"/>
          </p:nvPr>
        </p:nvSpPr>
        <p:spPr>
          <a:xfrm>
            <a:off x="839871" y="2295991"/>
            <a:ext cx="3276000" cy="1294800"/>
          </a:xfrm>
          <a:prstGeom prst="round2SameRect">
            <a:avLst>
              <a:gd name="adj1" fmla="val 0"/>
              <a:gd name="adj2" fmla="val 92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252025" tIns="216025" rIns="252025" bIns="0" anchor="t" anchorCtr="0">
            <a:noAutofit/>
          </a:bodyPr>
          <a:lstStyle>
            <a:lvl1pPr marL="457200" lvl="0" indent="-2349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Font typeface="Inter"/>
              <a:buChar char="→"/>
              <a:defRPr sz="100">
                <a:solidFill>
                  <a:schemeClr val="lt1"/>
                </a:solidFill>
              </a:defRPr>
            </a:lvl1pPr>
            <a:lvl2pPr marL="914400" lvl="1" indent="-23495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00"/>
              <a:buFont typeface="Inter"/>
              <a:buChar char="→"/>
              <a:defRPr sz="100">
                <a:solidFill>
                  <a:schemeClr val="lt1"/>
                </a:solidFill>
              </a:defRPr>
            </a:lvl2pPr>
            <a:lvl3pPr marL="1371600" lvl="2" indent="-2349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Font typeface="Inter"/>
              <a:buChar char="→"/>
              <a:defRPr sz="100">
                <a:solidFill>
                  <a:schemeClr val="lt1"/>
                </a:solidFill>
              </a:defRPr>
            </a:lvl3pPr>
            <a:lvl4pPr marL="1828800" lvl="3" indent="-2349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Font typeface="Inter"/>
              <a:buChar char="→"/>
              <a:defRPr sz="100">
                <a:solidFill>
                  <a:schemeClr val="lt1"/>
                </a:solidFill>
              </a:defRPr>
            </a:lvl4pPr>
            <a:lvl5pPr marL="2286000" lvl="4" indent="-2349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Font typeface="Inter"/>
              <a:buChar char="→"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33" name="Google Shape;933;p65"/>
          <p:cNvSpPr>
            <a:spLocks noGrp="1"/>
          </p:cNvSpPr>
          <p:nvPr>
            <p:ph type="body" idx="2"/>
          </p:nvPr>
        </p:nvSpPr>
        <p:spPr>
          <a:xfrm>
            <a:off x="839871" y="1736726"/>
            <a:ext cx="3276000" cy="559200"/>
          </a:xfrm>
          <a:prstGeom prst="round2SameRect">
            <a:avLst>
              <a:gd name="adj1" fmla="val 23000"/>
              <a:gd name="adj2" fmla="val 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48050" tIns="0" rIns="0" bIns="72000" anchor="ctr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marL="1371600" lvl="2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3pPr>
            <a:lvl4pPr marL="1828800" lvl="3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4pPr>
            <a:lvl5pPr marL="2286000" lvl="4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934" name="Google Shape;934;p65"/>
          <p:cNvSpPr>
            <a:spLocks noGrp="1"/>
          </p:cNvSpPr>
          <p:nvPr>
            <p:ph type="body" idx="3"/>
          </p:nvPr>
        </p:nvSpPr>
        <p:spPr>
          <a:xfrm>
            <a:off x="4455893" y="2295991"/>
            <a:ext cx="3276000" cy="1294800"/>
          </a:xfrm>
          <a:prstGeom prst="round2SameRect">
            <a:avLst>
              <a:gd name="adj1" fmla="val 0"/>
              <a:gd name="adj2" fmla="val 92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252025" tIns="216025" rIns="252025" bIns="0" anchor="t" anchorCtr="0">
            <a:noAutofit/>
          </a:bodyPr>
          <a:lstStyle>
            <a:lvl1pPr marL="457200" lvl="0" indent="-2349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Font typeface="Inter"/>
              <a:buChar char="→"/>
              <a:defRPr sz="100">
                <a:solidFill>
                  <a:schemeClr val="lt1"/>
                </a:solidFill>
              </a:defRPr>
            </a:lvl1pPr>
            <a:lvl2pPr marL="914400" lvl="1" indent="-23495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00"/>
              <a:buFont typeface="Inter"/>
              <a:buChar char="→"/>
              <a:defRPr sz="100">
                <a:solidFill>
                  <a:schemeClr val="lt1"/>
                </a:solidFill>
              </a:defRPr>
            </a:lvl2pPr>
            <a:lvl3pPr marL="1371600" lvl="2" indent="-2349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Font typeface="Inter"/>
              <a:buChar char="→"/>
              <a:defRPr sz="100">
                <a:solidFill>
                  <a:schemeClr val="lt1"/>
                </a:solidFill>
              </a:defRPr>
            </a:lvl3pPr>
            <a:lvl4pPr marL="1828800" lvl="3" indent="-2349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Font typeface="Inter"/>
              <a:buChar char="→"/>
              <a:defRPr sz="100">
                <a:solidFill>
                  <a:schemeClr val="lt1"/>
                </a:solidFill>
              </a:defRPr>
            </a:lvl4pPr>
            <a:lvl5pPr marL="2286000" lvl="4" indent="-2349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Font typeface="Inter"/>
              <a:buChar char="→"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35" name="Google Shape;935;p65"/>
          <p:cNvSpPr>
            <a:spLocks noGrp="1"/>
          </p:cNvSpPr>
          <p:nvPr>
            <p:ph type="body" idx="4"/>
          </p:nvPr>
        </p:nvSpPr>
        <p:spPr>
          <a:xfrm>
            <a:off x="4455893" y="1736726"/>
            <a:ext cx="3276000" cy="559200"/>
          </a:xfrm>
          <a:prstGeom prst="round2SameRect">
            <a:avLst>
              <a:gd name="adj1" fmla="val 23000"/>
              <a:gd name="adj2" fmla="val 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48050" tIns="0" rIns="0" bIns="72000" anchor="ctr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marL="1371600" lvl="2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3pPr>
            <a:lvl4pPr marL="1828800" lvl="3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4pPr>
            <a:lvl5pPr marL="2286000" lvl="4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936" name="Google Shape;936;p65"/>
          <p:cNvSpPr>
            <a:spLocks noGrp="1"/>
          </p:cNvSpPr>
          <p:nvPr>
            <p:ph type="body" idx="5"/>
          </p:nvPr>
        </p:nvSpPr>
        <p:spPr>
          <a:xfrm>
            <a:off x="8077344" y="2295991"/>
            <a:ext cx="3276000" cy="1294800"/>
          </a:xfrm>
          <a:prstGeom prst="round2SameRect">
            <a:avLst>
              <a:gd name="adj1" fmla="val 0"/>
              <a:gd name="adj2" fmla="val 92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252025" tIns="216025" rIns="252025" bIns="0" anchor="t" anchorCtr="0">
            <a:noAutofit/>
          </a:bodyPr>
          <a:lstStyle>
            <a:lvl1pPr marL="457200" lvl="0" indent="-2349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Font typeface="Inter"/>
              <a:buChar char="→"/>
              <a:defRPr sz="100">
                <a:solidFill>
                  <a:schemeClr val="lt1"/>
                </a:solidFill>
              </a:defRPr>
            </a:lvl1pPr>
            <a:lvl2pPr marL="914400" lvl="1" indent="-23495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00"/>
              <a:buFont typeface="Inter"/>
              <a:buChar char="→"/>
              <a:defRPr sz="100">
                <a:solidFill>
                  <a:schemeClr val="lt1"/>
                </a:solidFill>
              </a:defRPr>
            </a:lvl2pPr>
            <a:lvl3pPr marL="1371600" lvl="2" indent="-2349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Font typeface="Inter"/>
              <a:buChar char="→"/>
              <a:defRPr sz="100">
                <a:solidFill>
                  <a:schemeClr val="lt1"/>
                </a:solidFill>
              </a:defRPr>
            </a:lvl3pPr>
            <a:lvl4pPr marL="1828800" lvl="3" indent="-2349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Font typeface="Inter"/>
              <a:buChar char="→"/>
              <a:defRPr sz="100">
                <a:solidFill>
                  <a:schemeClr val="lt1"/>
                </a:solidFill>
              </a:defRPr>
            </a:lvl4pPr>
            <a:lvl5pPr marL="2286000" lvl="4" indent="-2349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Font typeface="Inter"/>
              <a:buChar char="→"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37" name="Google Shape;937;p65"/>
          <p:cNvSpPr>
            <a:spLocks noGrp="1"/>
          </p:cNvSpPr>
          <p:nvPr>
            <p:ph type="body" idx="6"/>
          </p:nvPr>
        </p:nvSpPr>
        <p:spPr>
          <a:xfrm>
            <a:off x="8077344" y="1736726"/>
            <a:ext cx="3276000" cy="559200"/>
          </a:xfrm>
          <a:prstGeom prst="round2SameRect">
            <a:avLst>
              <a:gd name="adj1" fmla="val 23000"/>
              <a:gd name="adj2" fmla="val 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48050" tIns="0" rIns="0" bIns="72000" anchor="ctr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marL="1371600" lvl="2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3pPr>
            <a:lvl4pPr marL="1828800" lvl="3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4pPr>
            <a:lvl5pPr marL="2286000" lvl="4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938" name="Google Shape;938;p65"/>
          <p:cNvSpPr>
            <a:spLocks noGrp="1"/>
          </p:cNvSpPr>
          <p:nvPr>
            <p:ph type="body" idx="7"/>
          </p:nvPr>
        </p:nvSpPr>
        <p:spPr>
          <a:xfrm>
            <a:off x="839871" y="4491197"/>
            <a:ext cx="3276000" cy="1531200"/>
          </a:xfrm>
          <a:prstGeom prst="round2SameRect">
            <a:avLst>
              <a:gd name="adj1" fmla="val 0"/>
              <a:gd name="adj2" fmla="val 92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252025" tIns="216025" rIns="252025" bIns="0" anchor="t" anchorCtr="0">
            <a:noAutofit/>
          </a:bodyPr>
          <a:lstStyle>
            <a:lvl1pPr marL="457200" lvl="0" indent="-2349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Font typeface="Inter"/>
              <a:buChar char="→"/>
              <a:defRPr sz="100">
                <a:solidFill>
                  <a:schemeClr val="lt1"/>
                </a:solidFill>
              </a:defRPr>
            </a:lvl1pPr>
            <a:lvl2pPr marL="914400" lvl="1" indent="-23495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00"/>
              <a:buFont typeface="Inter"/>
              <a:buChar char="→"/>
              <a:defRPr sz="100">
                <a:solidFill>
                  <a:schemeClr val="lt1"/>
                </a:solidFill>
              </a:defRPr>
            </a:lvl2pPr>
            <a:lvl3pPr marL="1371600" lvl="2" indent="-2349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Font typeface="Inter"/>
              <a:buChar char="→"/>
              <a:defRPr sz="100">
                <a:solidFill>
                  <a:schemeClr val="lt1"/>
                </a:solidFill>
              </a:defRPr>
            </a:lvl3pPr>
            <a:lvl4pPr marL="1828800" lvl="3" indent="-2349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Font typeface="Inter"/>
              <a:buChar char="→"/>
              <a:defRPr sz="100">
                <a:solidFill>
                  <a:schemeClr val="lt1"/>
                </a:solidFill>
              </a:defRPr>
            </a:lvl4pPr>
            <a:lvl5pPr marL="2286000" lvl="4" indent="-2349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Font typeface="Inter"/>
              <a:buChar char="→"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39" name="Google Shape;939;p65"/>
          <p:cNvSpPr>
            <a:spLocks noGrp="1"/>
          </p:cNvSpPr>
          <p:nvPr>
            <p:ph type="body" idx="8"/>
          </p:nvPr>
        </p:nvSpPr>
        <p:spPr>
          <a:xfrm>
            <a:off x="839871" y="3930923"/>
            <a:ext cx="3276000" cy="559200"/>
          </a:xfrm>
          <a:prstGeom prst="round2SameRect">
            <a:avLst>
              <a:gd name="adj1" fmla="val 23000"/>
              <a:gd name="adj2" fmla="val 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48050" tIns="0" rIns="0" bIns="72000" anchor="ctr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marL="1371600" lvl="2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3pPr>
            <a:lvl4pPr marL="1828800" lvl="3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4pPr>
            <a:lvl5pPr marL="2286000" lvl="4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940" name="Google Shape;940;p65"/>
          <p:cNvSpPr>
            <a:spLocks noGrp="1"/>
          </p:cNvSpPr>
          <p:nvPr>
            <p:ph type="body" idx="9"/>
          </p:nvPr>
        </p:nvSpPr>
        <p:spPr>
          <a:xfrm>
            <a:off x="4455893" y="4491197"/>
            <a:ext cx="3276000" cy="1531200"/>
          </a:xfrm>
          <a:prstGeom prst="round2SameRect">
            <a:avLst>
              <a:gd name="adj1" fmla="val 0"/>
              <a:gd name="adj2" fmla="val 92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252025" tIns="216025" rIns="252025" bIns="0" anchor="t" anchorCtr="0">
            <a:noAutofit/>
          </a:bodyPr>
          <a:lstStyle>
            <a:lvl1pPr marL="457200" lvl="0" indent="-2349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Font typeface="Inter"/>
              <a:buChar char="→"/>
              <a:defRPr sz="100">
                <a:solidFill>
                  <a:schemeClr val="lt1"/>
                </a:solidFill>
              </a:defRPr>
            </a:lvl1pPr>
            <a:lvl2pPr marL="914400" lvl="1" indent="-23495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00"/>
              <a:buFont typeface="Inter"/>
              <a:buChar char="→"/>
              <a:defRPr sz="100">
                <a:solidFill>
                  <a:schemeClr val="lt1"/>
                </a:solidFill>
              </a:defRPr>
            </a:lvl2pPr>
            <a:lvl3pPr marL="1371600" lvl="2" indent="-2349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Font typeface="Inter"/>
              <a:buChar char="→"/>
              <a:defRPr sz="100">
                <a:solidFill>
                  <a:schemeClr val="lt1"/>
                </a:solidFill>
              </a:defRPr>
            </a:lvl3pPr>
            <a:lvl4pPr marL="1828800" lvl="3" indent="-2349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Font typeface="Inter"/>
              <a:buChar char="→"/>
              <a:defRPr sz="100">
                <a:solidFill>
                  <a:schemeClr val="lt1"/>
                </a:solidFill>
              </a:defRPr>
            </a:lvl4pPr>
            <a:lvl5pPr marL="2286000" lvl="4" indent="-2349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Font typeface="Inter"/>
              <a:buChar char="→"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41" name="Google Shape;941;p65"/>
          <p:cNvSpPr>
            <a:spLocks noGrp="1"/>
          </p:cNvSpPr>
          <p:nvPr>
            <p:ph type="body" idx="13"/>
          </p:nvPr>
        </p:nvSpPr>
        <p:spPr>
          <a:xfrm>
            <a:off x="4455893" y="3930923"/>
            <a:ext cx="3276000" cy="559200"/>
          </a:xfrm>
          <a:prstGeom prst="round2SameRect">
            <a:avLst>
              <a:gd name="adj1" fmla="val 23000"/>
              <a:gd name="adj2" fmla="val 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48050" tIns="0" rIns="0" bIns="72000" anchor="ctr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marL="1371600" lvl="2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3pPr>
            <a:lvl4pPr marL="1828800" lvl="3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4pPr>
            <a:lvl5pPr marL="2286000" lvl="4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942" name="Google Shape;942;p65"/>
          <p:cNvSpPr>
            <a:spLocks noGrp="1"/>
          </p:cNvSpPr>
          <p:nvPr>
            <p:ph type="body" idx="14"/>
          </p:nvPr>
        </p:nvSpPr>
        <p:spPr>
          <a:xfrm>
            <a:off x="8077344" y="4490187"/>
            <a:ext cx="3276000" cy="1531200"/>
          </a:xfrm>
          <a:prstGeom prst="round2SameRect">
            <a:avLst>
              <a:gd name="adj1" fmla="val 0"/>
              <a:gd name="adj2" fmla="val 92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252025" tIns="216025" rIns="252025" bIns="0" anchor="t" anchorCtr="0">
            <a:noAutofit/>
          </a:bodyPr>
          <a:lstStyle>
            <a:lvl1pPr marL="457200" lvl="0" indent="-2349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Font typeface="Inter"/>
              <a:buChar char="→"/>
              <a:defRPr sz="100">
                <a:solidFill>
                  <a:schemeClr val="lt1"/>
                </a:solidFill>
              </a:defRPr>
            </a:lvl1pPr>
            <a:lvl2pPr marL="914400" lvl="1" indent="-23495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00"/>
              <a:buFont typeface="Inter"/>
              <a:buChar char="→"/>
              <a:defRPr sz="100">
                <a:solidFill>
                  <a:schemeClr val="lt1"/>
                </a:solidFill>
              </a:defRPr>
            </a:lvl2pPr>
            <a:lvl3pPr marL="1371600" lvl="2" indent="-2349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Font typeface="Inter"/>
              <a:buChar char="→"/>
              <a:defRPr sz="100">
                <a:solidFill>
                  <a:schemeClr val="lt1"/>
                </a:solidFill>
              </a:defRPr>
            </a:lvl3pPr>
            <a:lvl4pPr marL="1828800" lvl="3" indent="-2349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Font typeface="Inter"/>
              <a:buChar char="→"/>
              <a:defRPr sz="100">
                <a:solidFill>
                  <a:schemeClr val="lt1"/>
                </a:solidFill>
              </a:defRPr>
            </a:lvl4pPr>
            <a:lvl5pPr marL="2286000" lvl="4" indent="-2349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Font typeface="Inter"/>
              <a:buChar char="→"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43" name="Google Shape;943;p65"/>
          <p:cNvSpPr>
            <a:spLocks noGrp="1"/>
          </p:cNvSpPr>
          <p:nvPr>
            <p:ph type="body" idx="15"/>
          </p:nvPr>
        </p:nvSpPr>
        <p:spPr>
          <a:xfrm>
            <a:off x="8077344" y="3930923"/>
            <a:ext cx="3276000" cy="559200"/>
          </a:xfrm>
          <a:prstGeom prst="round2SameRect">
            <a:avLst>
              <a:gd name="adj1" fmla="val 23000"/>
              <a:gd name="adj2" fmla="val 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48050" tIns="0" rIns="0" bIns="72000" anchor="ctr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marL="1371600" lvl="2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3pPr>
            <a:lvl4pPr marL="1828800" lvl="3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4pPr>
            <a:lvl5pPr marL="2286000" lvl="4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944" name="Google Shape;944;p65"/>
          <p:cNvSpPr txBox="1"/>
          <p:nvPr/>
        </p:nvSpPr>
        <p:spPr>
          <a:xfrm>
            <a:off x="6919006" y="6430323"/>
            <a:ext cx="49698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fr" sz="7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 information: do not share without written permission from Owkin, Inc.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5" name="Google Shape;945;p65"/>
          <p:cNvSpPr txBox="1">
            <a:spLocks noGrp="1"/>
          </p:cNvSpPr>
          <p:nvPr>
            <p:ph type="subTitle" idx="16"/>
          </p:nvPr>
        </p:nvSpPr>
        <p:spPr>
          <a:xfrm>
            <a:off x="299650" y="234950"/>
            <a:ext cx="44103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9pPr>
          </a:lstStyle>
          <a:p>
            <a:endParaRPr/>
          </a:p>
        </p:txBody>
      </p:sp>
      <p:sp>
        <p:nvSpPr>
          <p:cNvPr id="946" name="Google Shape;946;p65"/>
          <p:cNvSpPr txBox="1">
            <a:spLocks noGrp="1"/>
          </p:cNvSpPr>
          <p:nvPr>
            <p:ph type="subTitle" idx="17"/>
          </p:nvPr>
        </p:nvSpPr>
        <p:spPr>
          <a:xfrm>
            <a:off x="839875" y="1145375"/>
            <a:ext cx="11053800" cy="2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60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idact Gothic"/>
              <a:buNone/>
              <a:defRPr sz="1400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Didact Gothic"/>
              <a:buNone/>
              <a:defRPr sz="1100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Didact Gothic"/>
              <a:buNone/>
              <a:defRPr sz="1000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Didact Gothic"/>
              <a:buNone/>
              <a:defRPr sz="900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Didact Gothic"/>
              <a:buNone/>
              <a:defRPr sz="900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Font typeface="Didact Gothic"/>
              <a:buNone/>
              <a:defRPr sz="300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Font typeface="Didact Gothic"/>
              <a:buNone/>
              <a:defRPr sz="300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Font typeface="Didact Gothic"/>
              <a:buNone/>
              <a:defRPr sz="300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Font typeface="Didact Gothic"/>
              <a:buNone/>
              <a:defRPr sz="300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947" name="Google Shape;947;p65"/>
          <p:cNvSpPr txBox="1">
            <a:spLocks noGrp="1"/>
          </p:cNvSpPr>
          <p:nvPr>
            <p:ph type="body" idx="18"/>
          </p:nvPr>
        </p:nvSpPr>
        <p:spPr>
          <a:xfrm>
            <a:off x="1043275" y="2483491"/>
            <a:ext cx="2869200" cy="9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  <p:sp>
        <p:nvSpPr>
          <p:cNvPr id="948" name="Google Shape;948;p65"/>
          <p:cNvSpPr txBox="1">
            <a:spLocks noGrp="1"/>
          </p:cNvSpPr>
          <p:nvPr>
            <p:ph type="body" idx="19"/>
          </p:nvPr>
        </p:nvSpPr>
        <p:spPr>
          <a:xfrm>
            <a:off x="4662013" y="2483491"/>
            <a:ext cx="2869200" cy="9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  <p:sp>
        <p:nvSpPr>
          <p:cNvPr id="949" name="Google Shape;949;p65"/>
          <p:cNvSpPr txBox="1">
            <a:spLocks noGrp="1"/>
          </p:cNvSpPr>
          <p:nvPr>
            <p:ph type="body" idx="20"/>
          </p:nvPr>
        </p:nvSpPr>
        <p:spPr>
          <a:xfrm>
            <a:off x="8275313" y="2483491"/>
            <a:ext cx="2869200" cy="9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  <p:sp>
        <p:nvSpPr>
          <p:cNvPr id="950" name="Google Shape;950;p65"/>
          <p:cNvSpPr txBox="1">
            <a:spLocks noGrp="1"/>
          </p:cNvSpPr>
          <p:nvPr>
            <p:ph type="body" idx="21"/>
          </p:nvPr>
        </p:nvSpPr>
        <p:spPr>
          <a:xfrm>
            <a:off x="1043275" y="4795866"/>
            <a:ext cx="2869200" cy="9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  <p:sp>
        <p:nvSpPr>
          <p:cNvPr id="951" name="Google Shape;951;p65"/>
          <p:cNvSpPr txBox="1">
            <a:spLocks noGrp="1"/>
          </p:cNvSpPr>
          <p:nvPr>
            <p:ph type="body" idx="22"/>
          </p:nvPr>
        </p:nvSpPr>
        <p:spPr>
          <a:xfrm>
            <a:off x="4662013" y="4795866"/>
            <a:ext cx="2869200" cy="9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  <p:sp>
        <p:nvSpPr>
          <p:cNvPr id="952" name="Google Shape;952;p65"/>
          <p:cNvSpPr txBox="1">
            <a:spLocks noGrp="1"/>
          </p:cNvSpPr>
          <p:nvPr>
            <p:ph type="body" idx="23"/>
          </p:nvPr>
        </p:nvSpPr>
        <p:spPr>
          <a:xfrm>
            <a:off x="8275313" y="4795866"/>
            <a:ext cx="2869200" cy="9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ocess 5">
  <p:cSld name="Process 5">
    <p:bg>
      <p:bgPr>
        <a:solidFill>
          <a:schemeClr val="dk2"/>
        </a:solidFill>
        <a:effectLst/>
      </p:bgPr>
    </p:bg>
    <p:spTree>
      <p:nvGrpSpPr>
        <p:cNvPr id="1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p66"/>
          <p:cNvSpPr txBox="1">
            <a:spLocks noGrp="1"/>
          </p:cNvSpPr>
          <p:nvPr>
            <p:ph type="title"/>
          </p:nvPr>
        </p:nvSpPr>
        <p:spPr>
          <a:xfrm>
            <a:off x="281015" y="646769"/>
            <a:ext cx="11612400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idact Gothic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grpSp>
        <p:nvGrpSpPr>
          <p:cNvPr id="955" name="Google Shape;955;p66"/>
          <p:cNvGrpSpPr/>
          <p:nvPr/>
        </p:nvGrpSpPr>
        <p:grpSpPr>
          <a:xfrm>
            <a:off x="11648099" y="272519"/>
            <a:ext cx="245452" cy="242128"/>
            <a:chOff x="266542" y="6326171"/>
            <a:chExt cx="245428" cy="242128"/>
          </a:xfrm>
        </p:grpSpPr>
        <p:sp>
          <p:nvSpPr>
            <p:cNvPr id="956" name="Google Shape;956;p66"/>
            <p:cNvSpPr/>
            <p:nvPr/>
          </p:nvSpPr>
          <p:spPr>
            <a:xfrm>
              <a:off x="26654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70" y="58"/>
                  </a:moveTo>
                  <a:cubicBezTo>
                    <a:pt x="59" y="69"/>
                    <a:pt x="59" y="69"/>
                    <a:pt x="59" y="69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0" y="12"/>
                    <a:pt x="0" y="7"/>
                    <a:pt x="3" y="4"/>
                  </a:cubicBezTo>
                  <a:cubicBezTo>
                    <a:pt x="7" y="0"/>
                    <a:pt x="12" y="0"/>
                    <a:pt x="15" y="4"/>
                  </a:cubicBezTo>
                  <a:lnTo>
                    <a:pt x="70" y="5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957" name="Google Shape;957;p66"/>
            <p:cNvSpPr/>
            <p:nvPr/>
          </p:nvSpPr>
          <p:spPr>
            <a:xfrm>
              <a:off x="26654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59" y="0"/>
                  </a:moveTo>
                  <a:cubicBezTo>
                    <a:pt x="70" y="11"/>
                    <a:pt x="70" y="11"/>
                    <a:pt x="70" y="11"/>
                  </a:cubicBezTo>
                  <a:cubicBezTo>
                    <a:pt x="15" y="66"/>
                    <a:pt x="15" y="66"/>
                    <a:pt x="15" y="66"/>
                  </a:cubicBezTo>
                  <a:cubicBezTo>
                    <a:pt x="12" y="69"/>
                    <a:pt x="7" y="69"/>
                    <a:pt x="3" y="66"/>
                  </a:cubicBezTo>
                  <a:cubicBezTo>
                    <a:pt x="0" y="63"/>
                    <a:pt x="0" y="57"/>
                    <a:pt x="3" y="54"/>
                  </a:cubicBezTo>
                  <a:lnTo>
                    <a:pt x="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958" name="Google Shape;958;p66"/>
            <p:cNvSpPr/>
            <p:nvPr/>
          </p:nvSpPr>
          <p:spPr>
            <a:xfrm>
              <a:off x="40047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0" y="11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70" y="57"/>
                    <a:pt x="70" y="62"/>
                    <a:pt x="67" y="66"/>
                  </a:cubicBezTo>
                  <a:cubicBezTo>
                    <a:pt x="63" y="69"/>
                    <a:pt x="58" y="69"/>
                    <a:pt x="55" y="66"/>
                  </a:cubicBezTo>
                  <a:lnTo>
                    <a:pt x="0" y="1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959" name="Google Shape;959;p66"/>
            <p:cNvSpPr/>
            <p:nvPr/>
          </p:nvSpPr>
          <p:spPr>
            <a:xfrm>
              <a:off x="40047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11" y="69"/>
                  </a:moveTo>
                  <a:cubicBezTo>
                    <a:pt x="0" y="58"/>
                    <a:pt x="0" y="58"/>
                    <a:pt x="0" y="58"/>
                  </a:cubicBezTo>
                  <a:cubicBezTo>
                    <a:pt x="55" y="3"/>
                    <a:pt x="55" y="3"/>
                    <a:pt x="55" y="3"/>
                  </a:cubicBezTo>
                  <a:cubicBezTo>
                    <a:pt x="58" y="0"/>
                    <a:pt x="63" y="0"/>
                    <a:pt x="67" y="3"/>
                  </a:cubicBezTo>
                  <a:cubicBezTo>
                    <a:pt x="70" y="7"/>
                    <a:pt x="70" y="12"/>
                    <a:pt x="67" y="15"/>
                  </a:cubicBezTo>
                  <a:lnTo>
                    <a:pt x="11" y="6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960" name="Google Shape;960;p66"/>
            <p:cNvSpPr/>
            <p:nvPr/>
          </p:nvSpPr>
          <p:spPr>
            <a:xfrm>
              <a:off x="374741" y="6433050"/>
              <a:ext cx="29029" cy="28369"/>
            </a:xfrm>
            <a:custGeom>
              <a:avLst/>
              <a:gdLst/>
              <a:ahLst/>
              <a:cxnLst/>
              <a:rect l="l" t="t" r="r" b="b"/>
              <a:pathLst>
                <a:path w="18" h="18" extrusionOk="0">
                  <a:moveTo>
                    <a:pt x="15" y="3"/>
                  </a:moveTo>
                  <a:cubicBezTo>
                    <a:pt x="18" y="6"/>
                    <a:pt x="18" y="12"/>
                    <a:pt x="15" y="15"/>
                  </a:cubicBezTo>
                  <a:cubicBezTo>
                    <a:pt x="11" y="18"/>
                    <a:pt x="6" y="18"/>
                    <a:pt x="3" y="15"/>
                  </a:cubicBezTo>
                  <a:cubicBezTo>
                    <a:pt x="0" y="12"/>
                    <a:pt x="0" y="6"/>
                    <a:pt x="3" y="3"/>
                  </a:cubicBezTo>
                  <a:cubicBezTo>
                    <a:pt x="6" y="0"/>
                    <a:pt x="11" y="0"/>
                    <a:pt x="15" y="3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961" name="Google Shape;961;p66"/>
            <p:cNvSpPr/>
            <p:nvPr/>
          </p:nvSpPr>
          <p:spPr>
            <a:xfrm>
              <a:off x="280397" y="6340685"/>
              <a:ext cx="217059" cy="213099"/>
            </a:xfrm>
            <a:custGeom>
              <a:avLst/>
              <a:gdLst/>
              <a:ahLst/>
              <a:cxnLst/>
              <a:rect l="l" t="t" r="r" b="b"/>
              <a:pathLst>
                <a:path w="136" h="134" extrusionOk="0">
                  <a:moveTo>
                    <a:pt x="68" y="16"/>
                  </a:moveTo>
                  <a:cubicBezTo>
                    <a:pt x="40" y="16"/>
                    <a:pt x="17" y="39"/>
                    <a:pt x="17" y="67"/>
                  </a:cubicBezTo>
                  <a:cubicBezTo>
                    <a:pt x="17" y="95"/>
                    <a:pt x="40" y="118"/>
                    <a:pt x="68" y="118"/>
                  </a:cubicBezTo>
                  <a:cubicBezTo>
                    <a:pt x="97" y="118"/>
                    <a:pt x="120" y="95"/>
                    <a:pt x="120" y="67"/>
                  </a:cubicBezTo>
                  <a:cubicBezTo>
                    <a:pt x="120" y="39"/>
                    <a:pt x="97" y="16"/>
                    <a:pt x="68" y="16"/>
                  </a:cubicBezTo>
                  <a:moveTo>
                    <a:pt x="68" y="134"/>
                  </a:moveTo>
                  <a:cubicBezTo>
                    <a:pt x="31" y="134"/>
                    <a:pt x="0" y="104"/>
                    <a:pt x="0" y="67"/>
                  </a:cubicBezTo>
                  <a:cubicBezTo>
                    <a:pt x="0" y="30"/>
                    <a:pt x="31" y="0"/>
                    <a:pt x="68" y="0"/>
                  </a:cubicBezTo>
                  <a:cubicBezTo>
                    <a:pt x="106" y="0"/>
                    <a:pt x="136" y="30"/>
                    <a:pt x="136" y="67"/>
                  </a:cubicBezTo>
                  <a:cubicBezTo>
                    <a:pt x="136" y="104"/>
                    <a:pt x="106" y="134"/>
                    <a:pt x="68" y="134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962" name="Google Shape;962;p66"/>
          <p:cNvSpPr txBox="1">
            <a:spLocks noGrp="1"/>
          </p:cNvSpPr>
          <p:nvPr>
            <p:ph type="sldNum" idx="12"/>
          </p:nvPr>
        </p:nvSpPr>
        <p:spPr>
          <a:xfrm>
            <a:off x="299648" y="6410065"/>
            <a:ext cx="3009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963" name="Google Shape;963;p66"/>
          <p:cNvSpPr>
            <a:spLocks noGrp="1"/>
          </p:cNvSpPr>
          <p:nvPr>
            <p:ph type="body" idx="1"/>
          </p:nvPr>
        </p:nvSpPr>
        <p:spPr>
          <a:xfrm>
            <a:off x="839871" y="2295991"/>
            <a:ext cx="3276000" cy="3725400"/>
          </a:xfrm>
          <a:prstGeom prst="round2SameRect">
            <a:avLst>
              <a:gd name="adj1" fmla="val 0"/>
              <a:gd name="adj2" fmla="val 4000"/>
            </a:avLst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52025" tIns="216025" rIns="252025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"/>
              <a:buNone/>
              <a:defRPr sz="1100">
                <a:solidFill>
                  <a:schemeClr val="lt1"/>
                </a:solidFill>
              </a:defRPr>
            </a:lvl1pPr>
            <a:lvl2pPr marL="914400" lvl="1" indent="-29845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"/>
              <a:buChar char="→"/>
              <a:defRPr sz="1100">
                <a:solidFill>
                  <a:schemeClr val="lt1"/>
                </a:solidFill>
              </a:defRPr>
            </a:lvl2pPr>
            <a:lvl3pPr marL="1371600" lvl="2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"/>
              <a:buChar char="→"/>
              <a:defRPr sz="1100">
                <a:solidFill>
                  <a:schemeClr val="lt1"/>
                </a:solidFill>
              </a:defRPr>
            </a:lvl3pPr>
            <a:lvl4pPr marL="1828800" lvl="3" indent="-2857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Inter"/>
              <a:buChar char="→"/>
              <a:defRPr sz="900">
                <a:solidFill>
                  <a:schemeClr val="lt1"/>
                </a:solidFill>
              </a:defRPr>
            </a:lvl4pPr>
            <a:lvl5pPr marL="2286000" lvl="4" indent="-2857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Inter"/>
              <a:buChar char="→"/>
              <a:defRPr sz="900">
                <a:solidFill>
                  <a:schemeClr val="lt1"/>
                </a:solidFill>
              </a:defRPr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900"/>
              <a:buChar char="•"/>
              <a:defRPr>
                <a:solidFill>
                  <a:schemeClr val="lt1"/>
                </a:solidFill>
              </a:defRPr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900"/>
              <a:buChar char="•"/>
              <a:defRPr>
                <a:solidFill>
                  <a:schemeClr val="lt1"/>
                </a:solidFill>
              </a:defRPr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900"/>
              <a:buChar char="•"/>
              <a:defRPr>
                <a:solidFill>
                  <a:schemeClr val="lt1"/>
                </a:solidFill>
              </a:defRPr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9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64" name="Google Shape;964;p66"/>
          <p:cNvSpPr>
            <a:spLocks noGrp="1"/>
          </p:cNvSpPr>
          <p:nvPr>
            <p:ph type="body" idx="2"/>
          </p:nvPr>
        </p:nvSpPr>
        <p:spPr>
          <a:xfrm>
            <a:off x="839871" y="1736726"/>
            <a:ext cx="3276000" cy="559200"/>
          </a:xfrm>
          <a:prstGeom prst="round2SameRect">
            <a:avLst>
              <a:gd name="adj1" fmla="val 23000"/>
              <a:gd name="adj2" fmla="val 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48050" tIns="0" rIns="0" bIns="72000" anchor="ctr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marL="1371600" lvl="2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3pPr>
            <a:lvl4pPr marL="1828800" lvl="3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4pPr>
            <a:lvl5pPr marL="2286000" lvl="4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965" name="Google Shape;965;p66"/>
          <p:cNvSpPr>
            <a:spLocks noGrp="1"/>
          </p:cNvSpPr>
          <p:nvPr>
            <p:ph type="body" idx="3"/>
          </p:nvPr>
        </p:nvSpPr>
        <p:spPr>
          <a:xfrm>
            <a:off x="4455893" y="2295991"/>
            <a:ext cx="3276000" cy="3725400"/>
          </a:xfrm>
          <a:prstGeom prst="round2SameRect">
            <a:avLst>
              <a:gd name="adj1" fmla="val 0"/>
              <a:gd name="adj2" fmla="val 4000"/>
            </a:avLst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52025" tIns="216025" rIns="252025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"/>
              <a:buNone/>
              <a:defRPr sz="1100">
                <a:solidFill>
                  <a:schemeClr val="lt1"/>
                </a:solidFill>
              </a:defRPr>
            </a:lvl1pPr>
            <a:lvl2pPr marL="914400" lvl="1" indent="-29845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"/>
              <a:buChar char="→"/>
              <a:defRPr sz="1100">
                <a:solidFill>
                  <a:schemeClr val="lt1"/>
                </a:solidFill>
              </a:defRPr>
            </a:lvl2pPr>
            <a:lvl3pPr marL="1371600" lvl="2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"/>
              <a:buChar char="→"/>
              <a:defRPr sz="1100">
                <a:solidFill>
                  <a:schemeClr val="lt1"/>
                </a:solidFill>
              </a:defRPr>
            </a:lvl3pPr>
            <a:lvl4pPr marL="1828800" lvl="3" indent="-2857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Inter"/>
              <a:buChar char="→"/>
              <a:defRPr sz="900">
                <a:solidFill>
                  <a:schemeClr val="lt1"/>
                </a:solidFill>
              </a:defRPr>
            </a:lvl4pPr>
            <a:lvl5pPr marL="2286000" lvl="4" indent="-2857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Inter"/>
              <a:buChar char="→"/>
              <a:defRPr sz="900">
                <a:solidFill>
                  <a:schemeClr val="lt1"/>
                </a:solidFill>
              </a:defRPr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900"/>
              <a:buChar char="•"/>
              <a:defRPr>
                <a:solidFill>
                  <a:schemeClr val="lt1"/>
                </a:solidFill>
              </a:defRPr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900"/>
              <a:buChar char="•"/>
              <a:defRPr>
                <a:solidFill>
                  <a:schemeClr val="lt1"/>
                </a:solidFill>
              </a:defRPr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900"/>
              <a:buChar char="•"/>
              <a:defRPr>
                <a:solidFill>
                  <a:schemeClr val="lt1"/>
                </a:solidFill>
              </a:defRPr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9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66" name="Google Shape;966;p66"/>
          <p:cNvSpPr>
            <a:spLocks noGrp="1"/>
          </p:cNvSpPr>
          <p:nvPr>
            <p:ph type="body" idx="4"/>
          </p:nvPr>
        </p:nvSpPr>
        <p:spPr>
          <a:xfrm>
            <a:off x="4455893" y="1736726"/>
            <a:ext cx="3276000" cy="559200"/>
          </a:xfrm>
          <a:prstGeom prst="round2SameRect">
            <a:avLst>
              <a:gd name="adj1" fmla="val 23000"/>
              <a:gd name="adj2" fmla="val 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48050" tIns="0" rIns="0" bIns="72000" anchor="ctr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marL="1371600" lvl="2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3pPr>
            <a:lvl4pPr marL="1828800" lvl="3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4pPr>
            <a:lvl5pPr marL="2286000" lvl="4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967" name="Google Shape;967;p66"/>
          <p:cNvSpPr>
            <a:spLocks noGrp="1"/>
          </p:cNvSpPr>
          <p:nvPr>
            <p:ph type="body" idx="5"/>
          </p:nvPr>
        </p:nvSpPr>
        <p:spPr>
          <a:xfrm>
            <a:off x="8077344" y="2295990"/>
            <a:ext cx="3276000" cy="3725400"/>
          </a:xfrm>
          <a:prstGeom prst="round2SameRect">
            <a:avLst>
              <a:gd name="adj1" fmla="val 0"/>
              <a:gd name="adj2" fmla="val 4000"/>
            </a:avLst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52025" tIns="216025" rIns="252025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"/>
              <a:buNone/>
              <a:defRPr sz="1100">
                <a:solidFill>
                  <a:schemeClr val="lt1"/>
                </a:solidFill>
              </a:defRPr>
            </a:lvl1pPr>
            <a:lvl2pPr marL="914400" lvl="1" indent="-29845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"/>
              <a:buChar char="→"/>
              <a:defRPr sz="1100">
                <a:solidFill>
                  <a:schemeClr val="lt1"/>
                </a:solidFill>
              </a:defRPr>
            </a:lvl2pPr>
            <a:lvl3pPr marL="1371600" lvl="2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"/>
              <a:buChar char="→"/>
              <a:defRPr sz="1100">
                <a:solidFill>
                  <a:schemeClr val="lt1"/>
                </a:solidFill>
              </a:defRPr>
            </a:lvl3pPr>
            <a:lvl4pPr marL="1828800" lvl="3" indent="-2857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Inter"/>
              <a:buChar char="→"/>
              <a:defRPr sz="900">
                <a:solidFill>
                  <a:schemeClr val="lt1"/>
                </a:solidFill>
              </a:defRPr>
            </a:lvl4pPr>
            <a:lvl5pPr marL="2286000" lvl="4" indent="-2857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Inter"/>
              <a:buChar char="→"/>
              <a:defRPr sz="900">
                <a:solidFill>
                  <a:schemeClr val="lt1"/>
                </a:solidFill>
              </a:defRPr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900"/>
              <a:buChar char="•"/>
              <a:defRPr>
                <a:solidFill>
                  <a:schemeClr val="lt1"/>
                </a:solidFill>
              </a:defRPr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900"/>
              <a:buChar char="•"/>
              <a:defRPr>
                <a:solidFill>
                  <a:schemeClr val="lt1"/>
                </a:solidFill>
              </a:defRPr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900"/>
              <a:buChar char="•"/>
              <a:defRPr>
                <a:solidFill>
                  <a:schemeClr val="lt1"/>
                </a:solidFill>
              </a:defRPr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9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68" name="Google Shape;968;p66"/>
          <p:cNvSpPr>
            <a:spLocks noGrp="1"/>
          </p:cNvSpPr>
          <p:nvPr>
            <p:ph type="body" idx="6"/>
          </p:nvPr>
        </p:nvSpPr>
        <p:spPr>
          <a:xfrm>
            <a:off x="8077344" y="1736726"/>
            <a:ext cx="3276000" cy="559200"/>
          </a:xfrm>
          <a:prstGeom prst="round2SameRect">
            <a:avLst>
              <a:gd name="adj1" fmla="val 23000"/>
              <a:gd name="adj2" fmla="val 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48050" tIns="0" rIns="0" bIns="72000" anchor="ctr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marL="1371600" lvl="2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3pPr>
            <a:lvl4pPr marL="1828800" lvl="3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4pPr>
            <a:lvl5pPr marL="2286000" lvl="4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969" name="Google Shape;969;p66"/>
          <p:cNvSpPr txBox="1"/>
          <p:nvPr/>
        </p:nvSpPr>
        <p:spPr>
          <a:xfrm>
            <a:off x="6919006" y="6430323"/>
            <a:ext cx="49698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fr" sz="7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 information: do not share without written permission from Owkin, Inc.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0" name="Google Shape;970;p66"/>
          <p:cNvSpPr txBox="1">
            <a:spLocks noGrp="1"/>
          </p:cNvSpPr>
          <p:nvPr>
            <p:ph type="subTitle" idx="7"/>
          </p:nvPr>
        </p:nvSpPr>
        <p:spPr>
          <a:xfrm>
            <a:off x="299650" y="234950"/>
            <a:ext cx="44103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9pPr>
          </a:lstStyle>
          <a:p>
            <a:endParaRPr/>
          </a:p>
        </p:txBody>
      </p:sp>
      <p:sp>
        <p:nvSpPr>
          <p:cNvPr id="971" name="Google Shape;971;p66"/>
          <p:cNvSpPr txBox="1">
            <a:spLocks noGrp="1"/>
          </p:cNvSpPr>
          <p:nvPr>
            <p:ph type="subTitle" idx="8"/>
          </p:nvPr>
        </p:nvSpPr>
        <p:spPr>
          <a:xfrm>
            <a:off x="839875" y="1145375"/>
            <a:ext cx="11053800" cy="2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60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idact Gothic"/>
              <a:buNone/>
              <a:defRPr sz="1400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Didact Gothic"/>
              <a:buNone/>
              <a:defRPr sz="1100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Didact Gothic"/>
              <a:buNone/>
              <a:defRPr sz="1000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Didact Gothic"/>
              <a:buNone/>
              <a:defRPr sz="900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Didact Gothic"/>
              <a:buNone/>
              <a:defRPr sz="900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Font typeface="Didact Gothic"/>
              <a:buNone/>
              <a:defRPr sz="300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Font typeface="Didact Gothic"/>
              <a:buNone/>
              <a:defRPr sz="300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Font typeface="Didact Gothic"/>
              <a:buNone/>
              <a:defRPr sz="300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Font typeface="Didact Gothic"/>
              <a:buNone/>
              <a:defRPr sz="300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972" name="Google Shape;972;p66"/>
          <p:cNvSpPr txBox="1">
            <a:spLocks noGrp="1"/>
          </p:cNvSpPr>
          <p:nvPr>
            <p:ph type="body" idx="9"/>
          </p:nvPr>
        </p:nvSpPr>
        <p:spPr>
          <a:xfrm>
            <a:off x="1838000" y="2569500"/>
            <a:ext cx="2040900" cy="85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984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  <p:sp>
        <p:nvSpPr>
          <p:cNvPr id="973" name="Google Shape;973;p66"/>
          <p:cNvSpPr txBox="1">
            <a:spLocks noGrp="1"/>
          </p:cNvSpPr>
          <p:nvPr>
            <p:ph type="body" idx="13"/>
          </p:nvPr>
        </p:nvSpPr>
        <p:spPr>
          <a:xfrm>
            <a:off x="1838000" y="3728950"/>
            <a:ext cx="2040900" cy="85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984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  <p:sp>
        <p:nvSpPr>
          <p:cNvPr id="974" name="Google Shape;974;p66"/>
          <p:cNvSpPr txBox="1">
            <a:spLocks noGrp="1"/>
          </p:cNvSpPr>
          <p:nvPr>
            <p:ph type="body" idx="14"/>
          </p:nvPr>
        </p:nvSpPr>
        <p:spPr>
          <a:xfrm>
            <a:off x="1838000" y="4888400"/>
            <a:ext cx="2040900" cy="85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984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  <p:sp>
        <p:nvSpPr>
          <p:cNvPr id="975" name="Google Shape;975;p66"/>
          <p:cNvSpPr txBox="1">
            <a:spLocks noGrp="1"/>
          </p:cNvSpPr>
          <p:nvPr>
            <p:ph type="body" idx="15"/>
          </p:nvPr>
        </p:nvSpPr>
        <p:spPr>
          <a:xfrm>
            <a:off x="5462738" y="2569500"/>
            <a:ext cx="2040900" cy="85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984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  <p:sp>
        <p:nvSpPr>
          <p:cNvPr id="976" name="Google Shape;976;p66"/>
          <p:cNvSpPr txBox="1">
            <a:spLocks noGrp="1"/>
          </p:cNvSpPr>
          <p:nvPr>
            <p:ph type="body" idx="16"/>
          </p:nvPr>
        </p:nvSpPr>
        <p:spPr>
          <a:xfrm>
            <a:off x="5462738" y="3728950"/>
            <a:ext cx="2040900" cy="85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984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  <p:sp>
        <p:nvSpPr>
          <p:cNvPr id="977" name="Google Shape;977;p66"/>
          <p:cNvSpPr txBox="1">
            <a:spLocks noGrp="1"/>
          </p:cNvSpPr>
          <p:nvPr>
            <p:ph type="body" idx="17"/>
          </p:nvPr>
        </p:nvSpPr>
        <p:spPr>
          <a:xfrm>
            <a:off x="5462738" y="4888400"/>
            <a:ext cx="2040900" cy="85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984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  <p:sp>
        <p:nvSpPr>
          <p:cNvPr id="978" name="Google Shape;978;p66"/>
          <p:cNvSpPr txBox="1">
            <a:spLocks noGrp="1"/>
          </p:cNvSpPr>
          <p:nvPr>
            <p:ph type="body" idx="18"/>
          </p:nvPr>
        </p:nvSpPr>
        <p:spPr>
          <a:xfrm>
            <a:off x="9087488" y="2569500"/>
            <a:ext cx="2040900" cy="85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984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  <p:sp>
        <p:nvSpPr>
          <p:cNvPr id="979" name="Google Shape;979;p66"/>
          <p:cNvSpPr txBox="1">
            <a:spLocks noGrp="1"/>
          </p:cNvSpPr>
          <p:nvPr>
            <p:ph type="body" idx="19"/>
          </p:nvPr>
        </p:nvSpPr>
        <p:spPr>
          <a:xfrm>
            <a:off x="9087488" y="3728950"/>
            <a:ext cx="2040900" cy="85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984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  <p:sp>
        <p:nvSpPr>
          <p:cNvPr id="980" name="Google Shape;980;p66"/>
          <p:cNvSpPr txBox="1">
            <a:spLocks noGrp="1"/>
          </p:cNvSpPr>
          <p:nvPr>
            <p:ph type="body" idx="20"/>
          </p:nvPr>
        </p:nvSpPr>
        <p:spPr>
          <a:xfrm>
            <a:off x="9087488" y="4888400"/>
            <a:ext cx="2040900" cy="85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984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ite highlight">
  <p:cSld name="White highlight">
    <p:bg>
      <p:bgPr>
        <a:solidFill>
          <a:schemeClr val="dk2"/>
        </a:solidFill>
        <a:effectLst/>
      </p:bgPr>
    </p:bg>
    <p:spTree>
      <p:nvGrpSpPr>
        <p:cNvPr id="1" name="Shape 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Google Shape;982;p67"/>
          <p:cNvSpPr>
            <a:spLocks noGrp="1"/>
          </p:cNvSpPr>
          <p:nvPr>
            <p:ph type="body" idx="1"/>
          </p:nvPr>
        </p:nvSpPr>
        <p:spPr>
          <a:xfrm>
            <a:off x="839869" y="1736725"/>
            <a:ext cx="10513500" cy="4284600"/>
          </a:xfrm>
          <a:prstGeom prst="roundRect">
            <a:avLst>
              <a:gd name="adj" fmla="val 3533"/>
            </a:avLst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83" name="Google Shape;983;p67"/>
          <p:cNvSpPr txBox="1">
            <a:spLocks noGrp="1"/>
          </p:cNvSpPr>
          <p:nvPr>
            <p:ph type="title"/>
          </p:nvPr>
        </p:nvSpPr>
        <p:spPr>
          <a:xfrm>
            <a:off x="281015" y="646769"/>
            <a:ext cx="11612400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idact Gothic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grpSp>
        <p:nvGrpSpPr>
          <p:cNvPr id="984" name="Google Shape;984;p67"/>
          <p:cNvGrpSpPr/>
          <p:nvPr/>
        </p:nvGrpSpPr>
        <p:grpSpPr>
          <a:xfrm>
            <a:off x="11648099" y="272519"/>
            <a:ext cx="245452" cy="242128"/>
            <a:chOff x="266542" y="6326171"/>
            <a:chExt cx="245428" cy="242128"/>
          </a:xfrm>
        </p:grpSpPr>
        <p:sp>
          <p:nvSpPr>
            <p:cNvPr id="985" name="Google Shape;985;p67"/>
            <p:cNvSpPr/>
            <p:nvPr/>
          </p:nvSpPr>
          <p:spPr>
            <a:xfrm>
              <a:off x="26654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70" y="58"/>
                  </a:moveTo>
                  <a:cubicBezTo>
                    <a:pt x="59" y="69"/>
                    <a:pt x="59" y="69"/>
                    <a:pt x="59" y="69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0" y="12"/>
                    <a:pt x="0" y="7"/>
                    <a:pt x="3" y="4"/>
                  </a:cubicBezTo>
                  <a:cubicBezTo>
                    <a:pt x="7" y="0"/>
                    <a:pt x="12" y="0"/>
                    <a:pt x="15" y="4"/>
                  </a:cubicBezTo>
                  <a:lnTo>
                    <a:pt x="70" y="5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986" name="Google Shape;986;p67"/>
            <p:cNvSpPr/>
            <p:nvPr/>
          </p:nvSpPr>
          <p:spPr>
            <a:xfrm>
              <a:off x="26654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59" y="0"/>
                  </a:moveTo>
                  <a:cubicBezTo>
                    <a:pt x="70" y="11"/>
                    <a:pt x="70" y="11"/>
                    <a:pt x="70" y="11"/>
                  </a:cubicBezTo>
                  <a:cubicBezTo>
                    <a:pt x="15" y="66"/>
                    <a:pt x="15" y="66"/>
                    <a:pt x="15" y="66"/>
                  </a:cubicBezTo>
                  <a:cubicBezTo>
                    <a:pt x="12" y="69"/>
                    <a:pt x="7" y="69"/>
                    <a:pt x="3" y="66"/>
                  </a:cubicBezTo>
                  <a:cubicBezTo>
                    <a:pt x="0" y="63"/>
                    <a:pt x="0" y="57"/>
                    <a:pt x="3" y="54"/>
                  </a:cubicBezTo>
                  <a:lnTo>
                    <a:pt x="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987" name="Google Shape;987;p67"/>
            <p:cNvSpPr/>
            <p:nvPr/>
          </p:nvSpPr>
          <p:spPr>
            <a:xfrm>
              <a:off x="40047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0" y="11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70" y="57"/>
                    <a:pt x="70" y="62"/>
                    <a:pt x="67" y="66"/>
                  </a:cubicBezTo>
                  <a:cubicBezTo>
                    <a:pt x="63" y="69"/>
                    <a:pt x="58" y="69"/>
                    <a:pt x="55" y="66"/>
                  </a:cubicBezTo>
                  <a:lnTo>
                    <a:pt x="0" y="1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988" name="Google Shape;988;p67"/>
            <p:cNvSpPr/>
            <p:nvPr/>
          </p:nvSpPr>
          <p:spPr>
            <a:xfrm>
              <a:off x="40047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11" y="69"/>
                  </a:moveTo>
                  <a:cubicBezTo>
                    <a:pt x="0" y="58"/>
                    <a:pt x="0" y="58"/>
                    <a:pt x="0" y="58"/>
                  </a:cubicBezTo>
                  <a:cubicBezTo>
                    <a:pt x="55" y="3"/>
                    <a:pt x="55" y="3"/>
                    <a:pt x="55" y="3"/>
                  </a:cubicBezTo>
                  <a:cubicBezTo>
                    <a:pt x="58" y="0"/>
                    <a:pt x="63" y="0"/>
                    <a:pt x="67" y="3"/>
                  </a:cubicBezTo>
                  <a:cubicBezTo>
                    <a:pt x="70" y="7"/>
                    <a:pt x="70" y="12"/>
                    <a:pt x="67" y="15"/>
                  </a:cubicBezTo>
                  <a:lnTo>
                    <a:pt x="11" y="6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989" name="Google Shape;989;p67"/>
            <p:cNvSpPr/>
            <p:nvPr/>
          </p:nvSpPr>
          <p:spPr>
            <a:xfrm>
              <a:off x="374741" y="6433050"/>
              <a:ext cx="29029" cy="28369"/>
            </a:xfrm>
            <a:custGeom>
              <a:avLst/>
              <a:gdLst/>
              <a:ahLst/>
              <a:cxnLst/>
              <a:rect l="l" t="t" r="r" b="b"/>
              <a:pathLst>
                <a:path w="18" h="18" extrusionOk="0">
                  <a:moveTo>
                    <a:pt x="15" y="3"/>
                  </a:moveTo>
                  <a:cubicBezTo>
                    <a:pt x="18" y="6"/>
                    <a:pt x="18" y="12"/>
                    <a:pt x="15" y="15"/>
                  </a:cubicBezTo>
                  <a:cubicBezTo>
                    <a:pt x="11" y="18"/>
                    <a:pt x="6" y="18"/>
                    <a:pt x="3" y="15"/>
                  </a:cubicBezTo>
                  <a:cubicBezTo>
                    <a:pt x="0" y="12"/>
                    <a:pt x="0" y="6"/>
                    <a:pt x="3" y="3"/>
                  </a:cubicBezTo>
                  <a:cubicBezTo>
                    <a:pt x="6" y="0"/>
                    <a:pt x="11" y="0"/>
                    <a:pt x="15" y="3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990" name="Google Shape;990;p67"/>
            <p:cNvSpPr/>
            <p:nvPr/>
          </p:nvSpPr>
          <p:spPr>
            <a:xfrm>
              <a:off x="280397" y="6340685"/>
              <a:ext cx="217059" cy="213099"/>
            </a:xfrm>
            <a:custGeom>
              <a:avLst/>
              <a:gdLst/>
              <a:ahLst/>
              <a:cxnLst/>
              <a:rect l="l" t="t" r="r" b="b"/>
              <a:pathLst>
                <a:path w="136" h="134" extrusionOk="0">
                  <a:moveTo>
                    <a:pt x="68" y="16"/>
                  </a:moveTo>
                  <a:cubicBezTo>
                    <a:pt x="40" y="16"/>
                    <a:pt x="17" y="39"/>
                    <a:pt x="17" y="67"/>
                  </a:cubicBezTo>
                  <a:cubicBezTo>
                    <a:pt x="17" y="95"/>
                    <a:pt x="40" y="118"/>
                    <a:pt x="68" y="118"/>
                  </a:cubicBezTo>
                  <a:cubicBezTo>
                    <a:pt x="97" y="118"/>
                    <a:pt x="120" y="95"/>
                    <a:pt x="120" y="67"/>
                  </a:cubicBezTo>
                  <a:cubicBezTo>
                    <a:pt x="120" y="39"/>
                    <a:pt x="97" y="16"/>
                    <a:pt x="68" y="16"/>
                  </a:cubicBezTo>
                  <a:moveTo>
                    <a:pt x="68" y="134"/>
                  </a:moveTo>
                  <a:cubicBezTo>
                    <a:pt x="31" y="134"/>
                    <a:pt x="0" y="104"/>
                    <a:pt x="0" y="67"/>
                  </a:cubicBezTo>
                  <a:cubicBezTo>
                    <a:pt x="0" y="30"/>
                    <a:pt x="31" y="0"/>
                    <a:pt x="68" y="0"/>
                  </a:cubicBezTo>
                  <a:cubicBezTo>
                    <a:pt x="106" y="0"/>
                    <a:pt x="136" y="30"/>
                    <a:pt x="136" y="67"/>
                  </a:cubicBezTo>
                  <a:cubicBezTo>
                    <a:pt x="136" y="104"/>
                    <a:pt x="106" y="134"/>
                    <a:pt x="68" y="134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991" name="Google Shape;991;p67"/>
          <p:cNvSpPr txBox="1">
            <a:spLocks noGrp="1"/>
          </p:cNvSpPr>
          <p:nvPr>
            <p:ph type="sldNum" idx="12"/>
          </p:nvPr>
        </p:nvSpPr>
        <p:spPr>
          <a:xfrm>
            <a:off x="299648" y="6410065"/>
            <a:ext cx="3009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992" name="Google Shape;992;p67"/>
          <p:cNvSpPr txBox="1"/>
          <p:nvPr/>
        </p:nvSpPr>
        <p:spPr>
          <a:xfrm>
            <a:off x="6919006" y="6430323"/>
            <a:ext cx="49698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fr" sz="7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 information: do not share without written permission from Owkin, Inc.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3" name="Google Shape;993;p67"/>
          <p:cNvSpPr>
            <a:spLocks noGrp="1"/>
          </p:cNvSpPr>
          <p:nvPr>
            <p:ph type="pic" idx="2"/>
          </p:nvPr>
        </p:nvSpPr>
        <p:spPr>
          <a:xfrm>
            <a:off x="6992488" y="2928633"/>
            <a:ext cx="2907900" cy="2157600"/>
          </a:xfrm>
          <a:prstGeom prst="roundRect">
            <a:avLst>
              <a:gd name="adj" fmla="val 8067"/>
            </a:avLst>
          </a:prstGeom>
          <a:solidFill>
            <a:schemeClr val="lt1">
              <a:alpha val="49411"/>
            </a:schemeClr>
          </a:solidFill>
          <a:ln>
            <a:noFill/>
          </a:ln>
        </p:spPr>
      </p:sp>
      <p:sp>
        <p:nvSpPr>
          <p:cNvPr id="994" name="Google Shape;994;p67"/>
          <p:cNvSpPr>
            <a:spLocks noGrp="1"/>
          </p:cNvSpPr>
          <p:nvPr>
            <p:ph type="pic" idx="3"/>
          </p:nvPr>
        </p:nvSpPr>
        <p:spPr>
          <a:xfrm>
            <a:off x="2292859" y="2928633"/>
            <a:ext cx="2907900" cy="2157600"/>
          </a:xfrm>
          <a:prstGeom prst="roundRect">
            <a:avLst>
              <a:gd name="adj" fmla="val 8067"/>
            </a:avLst>
          </a:prstGeom>
          <a:solidFill>
            <a:schemeClr val="lt1">
              <a:alpha val="49411"/>
            </a:schemeClr>
          </a:solidFill>
          <a:ln>
            <a:noFill/>
          </a:ln>
        </p:spPr>
      </p:sp>
      <p:sp>
        <p:nvSpPr>
          <p:cNvPr id="995" name="Google Shape;995;p67"/>
          <p:cNvSpPr txBox="1">
            <a:spLocks noGrp="1"/>
          </p:cNvSpPr>
          <p:nvPr>
            <p:ph type="subTitle" idx="4"/>
          </p:nvPr>
        </p:nvSpPr>
        <p:spPr>
          <a:xfrm>
            <a:off x="299650" y="234950"/>
            <a:ext cx="44103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9pPr>
          </a:lstStyle>
          <a:p>
            <a:endParaRPr/>
          </a:p>
        </p:txBody>
      </p:sp>
      <p:sp>
        <p:nvSpPr>
          <p:cNvPr id="996" name="Google Shape;996;p67"/>
          <p:cNvSpPr txBox="1">
            <a:spLocks noGrp="1"/>
          </p:cNvSpPr>
          <p:nvPr>
            <p:ph type="subTitle" idx="5"/>
          </p:nvPr>
        </p:nvSpPr>
        <p:spPr>
          <a:xfrm>
            <a:off x="839875" y="1145375"/>
            <a:ext cx="11053800" cy="2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60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idact Gothic"/>
              <a:buNone/>
              <a:defRPr sz="1400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Didact Gothic"/>
              <a:buNone/>
              <a:defRPr sz="1100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Didact Gothic"/>
              <a:buNone/>
              <a:defRPr sz="1000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Didact Gothic"/>
              <a:buNone/>
              <a:defRPr sz="900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Didact Gothic"/>
              <a:buNone/>
              <a:defRPr sz="900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Font typeface="Didact Gothic"/>
              <a:buNone/>
              <a:defRPr sz="300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Font typeface="Didact Gothic"/>
              <a:buNone/>
              <a:defRPr sz="300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Font typeface="Didact Gothic"/>
              <a:buNone/>
              <a:defRPr sz="300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Font typeface="Didact Gothic"/>
              <a:buNone/>
              <a:defRPr sz="300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997" name="Google Shape;997;p67"/>
          <p:cNvSpPr txBox="1">
            <a:spLocks noGrp="1"/>
          </p:cNvSpPr>
          <p:nvPr>
            <p:ph type="body" idx="6"/>
          </p:nvPr>
        </p:nvSpPr>
        <p:spPr>
          <a:xfrm>
            <a:off x="1152150" y="2050250"/>
            <a:ext cx="9888900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1pPr>
            <a:lvl2pPr marL="914400" lvl="1" indent="-3048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2pPr>
            <a:lvl3pPr marL="1371600" lvl="2" indent="-3048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3pPr>
            <a:lvl4pPr marL="1828800" lvl="3" indent="-3048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4pPr>
            <a:lvl5pPr marL="2286000" lvl="4" indent="-3048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5pPr>
            <a:lvl6pPr marL="2743200" lvl="5" indent="-2413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00"/>
              <a:buChar char="•"/>
              <a:defRPr sz="200"/>
            </a:lvl6pPr>
            <a:lvl7pPr marL="3200400" lvl="6" indent="-2413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00"/>
              <a:buChar char="•"/>
              <a:defRPr sz="200"/>
            </a:lvl7pPr>
            <a:lvl8pPr marL="3657600" lvl="7" indent="-2413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00"/>
              <a:buChar char="•"/>
              <a:defRPr sz="200"/>
            </a:lvl8pPr>
            <a:lvl9pPr marL="4114800" lvl="8" indent="-2413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00"/>
              <a:buChar char="•"/>
              <a:defRPr sz="2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slide 1">
  <p:cSld name="Picture slide 1">
    <p:bg>
      <p:bgPr>
        <a:solidFill>
          <a:schemeClr val="dk2"/>
        </a:solidFill>
        <a:effectLst/>
      </p:bgPr>
    </p:bg>
    <p:spTree>
      <p:nvGrpSpPr>
        <p:cNvPr id="1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p68"/>
          <p:cNvSpPr>
            <a:spLocks noGrp="1"/>
          </p:cNvSpPr>
          <p:nvPr>
            <p:ph type="pic" idx="2"/>
          </p:nvPr>
        </p:nvSpPr>
        <p:spPr>
          <a:xfrm>
            <a:off x="-1" y="0"/>
            <a:ext cx="5295300" cy="6858000"/>
          </a:xfrm>
          <a:prstGeom prst="rect">
            <a:avLst/>
          </a:prstGeom>
          <a:solidFill>
            <a:schemeClr val="lt1">
              <a:alpha val="49411"/>
            </a:schemeClr>
          </a:solidFill>
          <a:ln>
            <a:noFill/>
          </a:ln>
        </p:spPr>
      </p:sp>
      <p:grpSp>
        <p:nvGrpSpPr>
          <p:cNvPr id="1000" name="Google Shape;1000;p68"/>
          <p:cNvGrpSpPr/>
          <p:nvPr/>
        </p:nvGrpSpPr>
        <p:grpSpPr>
          <a:xfrm>
            <a:off x="11648099" y="272519"/>
            <a:ext cx="245452" cy="242128"/>
            <a:chOff x="266542" y="6326171"/>
            <a:chExt cx="245428" cy="242128"/>
          </a:xfrm>
        </p:grpSpPr>
        <p:sp>
          <p:nvSpPr>
            <p:cNvPr id="1001" name="Google Shape;1001;p68"/>
            <p:cNvSpPr/>
            <p:nvPr/>
          </p:nvSpPr>
          <p:spPr>
            <a:xfrm>
              <a:off x="26654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70" y="58"/>
                  </a:moveTo>
                  <a:cubicBezTo>
                    <a:pt x="59" y="69"/>
                    <a:pt x="59" y="69"/>
                    <a:pt x="59" y="69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0" y="12"/>
                    <a:pt x="0" y="7"/>
                    <a:pt x="3" y="4"/>
                  </a:cubicBezTo>
                  <a:cubicBezTo>
                    <a:pt x="7" y="0"/>
                    <a:pt x="12" y="0"/>
                    <a:pt x="15" y="4"/>
                  </a:cubicBezTo>
                  <a:lnTo>
                    <a:pt x="70" y="5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002" name="Google Shape;1002;p68"/>
            <p:cNvSpPr/>
            <p:nvPr/>
          </p:nvSpPr>
          <p:spPr>
            <a:xfrm>
              <a:off x="26654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59" y="0"/>
                  </a:moveTo>
                  <a:cubicBezTo>
                    <a:pt x="70" y="11"/>
                    <a:pt x="70" y="11"/>
                    <a:pt x="70" y="11"/>
                  </a:cubicBezTo>
                  <a:cubicBezTo>
                    <a:pt x="15" y="66"/>
                    <a:pt x="15" y="66"/>
                    <a:pt x="15" y="66"/>
                  </a:cubicBezTo>
                  <a:cubicBezTo>
                    <a:pt x="12" y="69"/>
                    <a:pt x="7" y="69"/>
                    <a:pt x="3" y="66"/>
                  </a:cubicBezTo>
                  <a:cubicBezTo>
                    <a:pt x="0" y="63"/>
                    <a:pt x="0" y="57"/>
                    <a:pt x="3" y="54"/>
                  </a:cubicBezTo>
                  <a:lnTo>
                    <a:pt x="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003" name="Google Shape;1003;p68"/>
            <p:cNvSpPr/>
            <p:nvPr/>
          </p:nvSpPr>
          <p:spPr>
            <a:xfrm>
              <a:off x="40047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0" y="11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70" y="57"/>
                    <a:pt x="70" y="62"/>
                    <a:pt x="67" y="66"/>
                  </a:cubicBezTo>
                  <a:cubicBezTo>
                    <a:pt x="63" y="69"/>
                    <a:pt x="58" y="69"/>
                    <a:pt x="55" y="66"/>
                  </a:cubicBezTo>
                  <a:lnTo>
                    <a:pt x="0" y="1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004" name="Google Shape;1004;p68"/>
            <p:cNvSpPr/>
            <p:nvPr/>
          </p:nvSpPr>
          <p:spPr>
            <a:xfrm>
              <a:off x="40047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11" y="69"/>
                  </a:moveTo>
                  <a:cubicBezTo>
                    <a:pt x="0" y="58"/>
                    <a:pt x="0" y="58"/>
                    <a:pt x="0" y="58"/>
                  </a:cubicBezTo>
                  <a:cubicBezTo>
                    <a:pt x="55" y="3"/>
                    <a:pt x="55" y="3"/>
                    <a:pt x="55" y="3"/>
                  </a:cubicBezTo>
                  <a:cubicBezTo>
                    <a:pt x="58" y="0"/>
                    <a:pt x="63" y="0"/>
                    <a:pt x="67" y="3"/>
                  </a:cubicBezTo>
                  <a:cubicBezTo>
                    <a:pt x="70" y="7"/>
                    <a:pt x="70" y="12"/>
                    <a:pt x="67" y="15"/>
                  </a:cubicBezTo>
                  <a:lnTo>
                    <a:pt x="11" y="6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005" name="Google Shape;1005;p68"/>
            <p:cNvSpPr/>
            <p:nvPr/>
          </p:nvSpPr>
          <p:spPr>
            <a:xfrm>
              <a:off x="374741" y="6433050"/>
              <a:ext cx="29029" cy="28369"/>
            </a:xfrm>
            <a:custGeom>
              <a:avLst/>
              <a:gdLst/>
              <a:ahLst/>
              <a:cxnLst/>
              <a:rect l="l" t="t" r="r" b="b"/>
              <a:pathLst>
                <a:path w="18" h="18" extrusionOk="0">
                  <a:moveTo>
                    <a:pt x="15" y="3"/>
                  </a:moveTo>
                  <a:cubicBezTo>
                    <a:pt x="18" y="6"/>
                    <a:pt x="18" y="12"/>
                    <a:pt x="15" y="15"/>
                  </a:cubicBezTo>
                  <a:cubicBezTo>
                    <a:pt x="11" y="18"/>
                    <a:pt x="6" y="18"/>
                    <a:pt x="3" y="15"/>
                  </a:cubicBezTo>
                  <a:cubicBezTo>
                    <a:pt x="0" y="12"/>
                    <a:pt x="0" y="6"/>
                    <a:pt x="3" y="3"/>
                  </a:cubicBezTo>
                  <a:cubicBezTo>
                    <a:pt x="6" y="0"/>
                    <a:pt x="11" y="0"/>
                    <a:pt x="15" y="3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006" name="Google Shape;1006;p68"/>
            <p:cNvSpPr/>
            <p:nvPr/>
          </p:nvSpPr>
          <p:spPr>
            <a:xfrm>
              <a:off x="280397" y="6340685"/>
              <a:ext cx="217059" cy="213099"/>
            </a:xfrm>
            <a:custGeom>
              <a:avLst/>
              <a:gdLst/>
              <a:ahLst/>
              <a:cxnLst/>
              <a:rect l="l" t="t" r="r" b="b"/>
              <a:pathLst>
                <a:path w="136" h="134" extrusionOk="0">
                  <a:moveTo>
                    <a:pt x="68" y="16"/>
                  </a:moveTo>
                  <a:cubicBezTo>
                    <a:pt x="40" y="16"/>
                    <a:pt x="17" y="39"/>
                    <a:pt x="17" y="67"/>
                  </a:cubicBezTo>
                  <a:cubicBezTo>
                    <a:pt x="17" y="95"/>
                    <a:pt x="40" y="118"/>
                    <a:pt x="68" y="118"/>
                  </a:cubicBezTo>
                  <a:cubicBezTo>
                    <a:pt x="97" y="118"/>
                    <a:pt x="120" y="95"/>
                    <a:pt x="120" y="67"/>
                  </a:cubicBezTo>
                  <a:cubicBezTo>
                    <a:pt x="120" y="39"/>
                    <a:pt x="97" y="16"/>
                    <a:pt x="68" y="16"/>
                  </a:cubicBezTo>
                  <a:moveTo>
                    <a:pt x="68" y="134"/>
                  </a:moveTo>
                  <a:cubicBezTo>
                    <a:pt x="31" y="134"/>
                    <a:pt x="0" y="104"/>
                    <a:pt x="0" y="67"/>
                  </a:cubicBezTo>
                  <a:cubicBezTo>
                    <a:pt x="0" y="30"/>
                    <a:pt x="31" y="0"/>
                    <a:pt x="68" y="0"/>
                  </a:cubicBezTo>
                  <a:cubicBezTo>
                    <a:pt x="106" y="0"/>
                    <a:pt x="136" y="30"/>
                    <a:pt x="136" y="67"/>
                  </a:cubicBezTo>
                  <a:cubicBezTo>
                    <a:pt x="136" y="104"/>
                    <a:pt x="106" y="134"/>
                    <a:pt x="68" y="134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1007" name="Google Shape;1007;p68"/>
          <p:cNvSpPr txBox="1">
            <a:spLocks noGrp="1"/>
          </p:cNvSpPr>
          <p:nvPr>
            <p:ph type="sldNum" idx="12"/>
          </p:nvPr>
        </p:nvSpPr>
        <p:spPr>
          <a:xfrm>
            <a:off x="299648" y="6410065"/>
            <a:ext cx="3009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008" name="Google Shape;1008;p68"/>
          <p:cNvSpPr txBox="1"/>
          <p:nvPr/>
        </p:nvSpPr>
        <p:spPr>
          <a:xfrm>
            <a:off x="6919006" y="6430323"/>
            <a:ext cx="49698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fr" sz="7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 information: do not share without written permission from Owkin, Inc.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9" name="Google Shape;1009;p68"/>
          <p:cNvSpPr txBox="1">
            <a:spLocks noGrp="1"/>
          </p:cNvSpPr>
          <p:nvPr>
            <p:ph type="subTitle" idx="1"/>
          </p:nvPr>
        </p:nvSpPr>
        <p:spPr>
          <a:xfrm>
            <a:off x="6115225" y="1246375"/>
            <a:ext cx="44103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9pPr>
          </a:lstStyle>
          <a:p>
            <a:endParaRPr/>
          </a:p>
        </p:txBody>
      </p:sp>
      <p:sp>
        <p:nvSpPr>
          <p:cNvPr id="1010" name="Google Shape;1010;p68"/>
          <p:cNvSpPr txBox="1">
            <a:spLocks noGrp="1"/>
          </p:cNvSpPr>
          <p:nvPr>
            <p:ph type="body" idx="3"/>
          </p:nvPr>
        </p:nvSpPr>
        <p:spPr>
          <a:xfrm>
            <a:off x="6096600" y="1658200"/>
            <a:ext cx="5551500" cy="43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5085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00"/>
              <a:buFont typeface="Didact Gothic"/>
              <a:buChar char="→"/>
              <a:defRPr sz="3500"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45085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00"/>
              <a:buFont typeface="Didact Gothic"/>
              <a:buChar char="→"/>
              <a:defRPr sz="3500"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lvl="2" indent="-45085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00"/>
              <a:buFont typeface="Didact Gothic"/>
              <a:buChar char="→"/>
              <a:defRPr sz="3500"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lvl="3" indent="-45085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00"/>
              <a:buFont typeface="Didact Gothic"/>
              <a:buChar char="→"/>
              <a:defRPr sz="3500"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lvl="4" indent="-45085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00"/>
              <a:buFont typeface="Didact Gothic"/>
              <a:buChar char="→"/>
              <a:defRPr sz="3500"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lvl="5" indent="-23495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"/>
              <a:buFont typeface="Didact Gothic"/>
              <a:buChar char="•"/>
              <a:defRPr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lvl="6" indent="-23495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"/>
              <a:buFont typeface="Didact Gothic"/>
              <a:buChar char="•"/>
              <a:defRPr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lvl="7" indent="-23495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"/>
              <a:buFont typeface="Didact Gothic"/>
              <a:buChar char="•"/>
              <a:defRPr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lvl="8" indent="-23495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"/>
              <a:buFont typeface="Didact Gothic"/>
              <a:buChar char="•"/>
              <a:defRPr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slide 2">
  <p:cSld name="Picture slide 2">
    <p:bg>
      <p:bgPr>
        <a:solidFill>
          <a:schemeClr val="dk2"/>
        </a:solidFill>
        <a:effectLst/>
      </p:bgPr>
    </p:bg>
    <p:spTree>
      <p:nvGrpSpPr>
        <p:cNvPr id="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69"/>
          <p:cNvSpPr>
            <a:spLocks noGrp="1"/>
          </p:cNvSpPr>
          <p:nvPr>
            <p:ph type="pic" idx="2"/>
          </p:nvPr>
        </p:nvSpPr>
        <p:spPr>
          <a:xfrm>
            <a:off x="299649" y="299620"/>
            <a:ext cx="4696200" cy="6258900"/>
          </a:xfrm>
          <a:prstGeom prst="roundRect">
            <a:avLst>
              <a:gd name="adj" fmla="val 8067"/>
            </a:avLst>
          </a:prstGeom>
          <a:solidFill>
            <a:schemeClr val="lt1">
              <a:alpha val="49411"/>
            </a:schemeClr>
          </a:solidFill>
          <a:ln>
            <a:noFill/>
          </a:ln>
        </p:spPr>
      </p:sp>
      <p:grpSp>
        <p:nvGrpSpPr>
          <p:cNvPr id="1013" name="Google Shape;1013;p69"/>
          <p:cNvGrpSpPr/>
          <p:nvPr/>
        </p:nvGrpSpPr>
        <p:grpSpPr>
          <a:xfrm>
            <a:off x="11648099" y="272519"/>
            <a:ext cx="245452" cy="242128"/>
            <a:chOff x="266542" y="6326171"/>
            <a:chExt cx="245428" cy="242128"/>
          </a:xfrm>
        </p:grpSpPr>
        <p:sp>
          <p:nvSpPr>
            <p:cNvPr id="1014" name="Google Shape;1014;p69"/>
            <p:cNvSpPr/>
            <p:nvPr/>
          </p:nvSpPr>
          <p:spPr>
            <a:xfrm>
              <a:off x="26654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70" y="58"/>
                  </a:moveTo>
                  <a:cubicBezTo>
                    <a:pt x="59" y="69"/>
                    <a:pt x="59" y="69"/>
                    <a:pt x="59" y="69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0" y="12"/>
                    <a:pt x="0" y="7"/>
                    <a:pt x="3" y="4"/>
                  </a:cubicBezTo>
                  <a:cubicBezTo>
                    <a:pt x="7" y="0"/>
                    <a:pt x="12" y="0"/>
                    <a:pt x="15" y="4"/>
                  </a:cubicBezTo>
                  <a:lnTo>
                    <a:pt x="70" y="5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015" name="Google Shape;1015;p69"/>
            <p:cNvSpPr/>
            <p:nvPr/>
          </p:nvSpPr>
          <p:spPr>
            <a:xfrm>
              <a:off x="26654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59" y="0"/>
                  </a:moveTo>
                  <a:cubicBezTo>
                    <a:pt x="70" y="11"/>
                    <a:pt x="70" y="11"/>
                    <a:pt x="70" y="11"/>
                  </a:cubicBezTo>
                  <a:cubicBezTo>
                    <a:pt x="15" y="66"/>
                    <a:pt x="15" y="66"/>
                    <a:pt x="15" y="66"/>
                  </a:cubicBezTo>
                  <a:cubicBezTo>
                    <a:pt x="12" y="69"/>
                    <a:pt x="7" y="69"/>
                    <a:pt x="3" y="66"/>
                  </a:cubicBezTo>
                  <a:cubicBezTo>
                    <a:pt x="0" y="63"/>
                    <a:pt x="0" y="57"/>
                    <a:pt x="3" y="54"/>
                  </a:cubicBezTo>
                  <a:lnTo>
                    <a:pt x="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016" name="Google Shape;1016;p69"/>
            <p:cNvSpPr/>
            <p:nvPr/>
          </p:nvSpPr>
          <p:spPr>
            <a:xfrm>
              <a:off x="40047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0" y="11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70" y="57"/>
                    <a:pt x="70" y="62"/>
                    <a:pt x="67" y="66"/>
                  </a:cubicBezTo>
                  <a:cubicBezTo>
                    <a:pt x="63" y="69"/>
                    <a:pt x="58" y="69"/>
                    <a:pt x="55" y="66"/>
                  </a:cubicBezTo>
                  <a:lnTo>
                    <a:pt x="0" y="1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017" name="Google Shape;1017;p69"/>
            <p:cNvSpPr/>
            <p:nvPr/>
          </p:nvSpPr>
          <p:spPr>
            <a:xfrm>
              <a:off x="40047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11" y="69"/>
                  </a:moveTo>
                  <a:cubicBezTo>
                    <a:pt x="0" y="58"/>
                    <a:pt x="0" y="58"/>
                    <a:pt x="0" y="58"/>
                  </a:cubicBezTo>
                  <a:cubicBezTo>
                    <a:pt x="55" y="3"/>
                    <a:pt x="55" y="3"/>
                    <a:pt x="55" y="3"/>
                  </a:cubicBezTo>
                  <a:cubicBezTo>
                    <a:pt x="58" y="0"/>
                    <a:pt x="63" y="0"/>
                    <a:pt x="67" y="3"/>
                  </a:cubicBezTo>
                  <a:cubicBezTo>
                    <a:pt x="70" y="7"/>
                    <a:pt x="70" y="12"/>
                    <a:pt x="67" y="15"/>
                  </a:cubicBezTo>
                  <a:lnTo>
                    <a:pt x="11" y="6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018" name="Google Shape;1018;p69"/>
            <p:cNvSpPr/>
            <p:nvPr/>
          </p:nvSpPr>
          <p:spPr>
            <a:xfrm>
              <a:off x="374741" y="6433050"/>
              <a:ext cx="29029" cy="28369"/>
            </a:xfrm>
            <a:custGeom>
              <a:avLst/>
              <a:gdLst/>
              <a:ahLst/>
              <a:cxnLst/>
              <a:rect l="l" t="t" r="r" b="b"/>
              <a:pathLst>
                <a:path w="18" h="18" extrusionOk="0">
                  <a:moveTo>
                    <a:pt x="15" y="3"/>
                  </a:moveTo>
                  <a:cubicBezTo>
                    <a:pt x="18" y="6"/>
                    <a:pt x="18" y="12"/>
                    <a:pt x="15" y="15"/>
                  </a:cubicBezTo>
                  <a:cubicBezTo>
                    <a:pt x="11" y="18"/>
                    <a:pt x="6" y="18"/>
                    <a:pt x="3" y="15"/>
                  </a:cubicBezTo>
                  <a:cubicBezTo>
                    <a:pt x="0" y="12"/>
                    <a:pt x="0" y="6"/>
                    <a:pt x="3" y="3"/>
                  </a:cubicBezTo>
                  <a:cubicBezTo>
                    <a:pt x="6" y="0"/>
                    <a:pt x="11" y="0"/>
                    <a:pt x="15" y="3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019" name="Google Shape;1019;p69"/>
            <p:cNvSpPr/>
            <p:nvPr/>
          </p:nvSpPr>
          <p:spPr>
            <a:xfrm>
              <a:off x="280397" y="6340685"/>
              <a:ext cx="217059" cy="213099"/>
            </a:xfrm>
            <a:custGeom>
              <a:avLst/>
              <a:gdLst/>
              <a:ahLst/>
              <a:cxnLst/>
              <a:rect l="l" t="t" r="r" b="b"/>
              <a:pathLst>
                <a:path w="136" h="134" extrusionOk="0">
                  <a:moveTo>
                    <a:pt x="68" y="16"/>
                  </a:moveTo>
                  <a:cubicBezTo>
                    <a:pt x="40" y="16"/>
                    <a:pt x="17" y="39"/>
                    <a:pt x="17" y="67"/>
                  </a:cubicBezTo>
                  <a:cubicBezTo>
                    <a:pt x="17" y="95"/>
                    <a:pt x="40" y="118"/>
                    <a:pt x="68" y="118"/>
                  </a:cubicBezTo>
                  <a:cubicBezTo>
                    <a:pt x="97" y="118"/>
                    <a:pt x="120" y="95"/>
                    <a:pt x="120" y="67"/>
                  </a:cubicBezTo>
                  <a:cubicBezTo>
                    <a:pt x="120" y="39"/>
                    <a:pt x="97" y="16"/>
                    <a:pt x="68" y="16"/>
                  </a:cubicBezTo>
                  <a:moveTo>
                    <a:pt x="68" y="134"/>
                  </a:moveTo>
                  <a:cubicBezTo>
                    <a:pt x="31" y="134"/>
                    <a:pt x="0" y="104"/>
                    <a:pt x="0" y="67"/>
                  </a:cubicBezTo>
                  <a:cubicBezTo>
                    <a:pt x="0" y="30"/>
                    <a:pt x="31" y="0"/>
                    <a:pt x="68" y="0"/>
                  </a:cubicBezTo>
                  <a:cubicBezTo>
                    <a:pt x="106" y="0"/>
                    <a:pt x="136" y="30"/>
                    <a:pt x="136" y="67"/>
                  </a:cubicBezTo>
                  <a:cubicBezTo>
                    <a:pt x="136" y="104"/>
                    <a:pt x="106" y="134"/>
                    <a:pt x="68" y="134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1020" name="Google Shape;1020;p69"/>
          <p:cNvSpPr txBox="1">
            <a:spLocks noGrp="1"/>
          </p:cNvSpPr>
          <p:nvPr>
            <p:ph type="sldNum" idx="12"/>
          </p:nvPr>
        </p:nvSpPr>
        <p:spPr>
          <a:xfrm>
            <a:off x="299648" y="6410065"/>
            <a:ext cx="3009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021" name="Google Shape;1021;p69"/>
          <p:cNvSpPr txBox="1">
            <a:spLocks noGrp="1"/>
          </p:cNvSpPr>
          <p:nvPr>
            <p:ph type="title"/>
          </p:nvPr>
        </p:nvSpPr>
        <p:spPr>
          <a:xfrm>
            <a:off x="5632049" y="1292973"/>
            <a:ext cx="5730600" cy="48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Didact Gothic"/>
              <a:buNone/>
              <a:defRPr sz="6000"/>
            </a:lvl1pPr>
            <a:lvl2pPr lvl="1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022" name="Google Shape;1022;p69"/>
          <p:cNvSpPr txBox="1"/>
          <p:nvPr/>
        </p:nvSpPr>
        <p:spPr>
          <a:xfrm>
            <a:off x="6919006" y="6430323"/>
            <a:ext cx="49698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fr" sz="7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 information: do not share without written permission from Owkin, Inc.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3" name="Google Shape;1023;p69"/>
          <p:cNvSpPr txBox="1">
            <a:spLocks noGrp="1"/>
          </p:cNvSpPr>
          <p:nvPr>
            <p:ph type="subTitle" idx="1"/>
          </p:nvPr>
        </p:nvSpPr>
        <p:spPr>
          <a:xfrm>
            <a:off x="5640950" y="775800"/>
            <a:ext cx="44103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9pPr>
          </a:lstStyle>
          <a:p>
            <a:endParaRPr/>
          </a:p>
        </p:txBody>
      </p:sp>
      <p:sp>
        <p:nvSpPr>
          <p:cNvPr id="1024" name="Google Shape;1024;p69"/>
          <p:cNvSpPr txBox="1">
            <a:spLocks noGrp="1"/>
          </p:cNvSpPr>
          <p:nvPr>
            <p:ph type="subTitle" idx="3"/>
          </p:nvPr>
        </p:nvSpPr>
        <p:spPr>
          <a:xfrm>
            <a:off x="6096600" y="2044200"/>
            <a:ext cx="5256600" cy="2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60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idact Gothic"/>
              <a:buNone/>
              <a:defRPr sz="1400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Didact Gothic"/>
              <a:buNone/>
              <a:defRPr sz="1100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Didact Gothic"/>
              <a:buNone/>
              <a:defRPr sz="1000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Didact Gothic"/>
              <a:buNone/>
              <a:defRPr sz="900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Didact Gothic"/>
              <a:buNone/>
              <a:defRPr sz="900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Font typeface="Didact Gothic"/>
              <a:buNone/>
              <a:defRPr sz="300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Font typeface="Didact Gothic"/>
              <a:buNone/>
              <a:defRPr sz="300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Font typeface="Didact Gothic"/>
              <a:buNone/>
              <a:defRPr sz="300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Font typeface="Didact Gothic"/>
              <a:buNone/>
              <a:defRPr sz="300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1025" name="Google Shape;1025;p69"/>
          <p:cNvSpPr txBox="1">
            <a:spLocks noGrp="1"/>
          </p:cNvSpPr>
          <p:nvPr>
            <p:ph type="subTitle" idx="4"/>
          </p:nvPr>
        </p:nvSpPr>
        <p:spPr>
          <a:xfrm>
            <a:off x="5632050" y="2929250"/>
            <a:ext cx="5712300" cy="2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60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Inter"/>
              <a:buNone/>
              <a:defRPr sz="2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Inter"/>
              <a:buNone/>
              <a:defRPr sz="2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Inter"/>
              <a:buNone/>
              <a:defRPr sz="2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Inter"/>
              <a:buNone/>
              <a:defRPr sz="2100"/>
            </a:lvl9pPr>
          </a:lstStyle>
          <a:p>
            <a:endParaRPr/>
          </a:p>
        </p:txBody>
      </p:sp>
      <p:sp>
        <p:nvSpPr>
          <p:cNvPr id="1026" name="Google Shape;1026;p69"/>
          <p:cNvSpPr txBox="1">
            <a:spLocks noGrp="1"/>
          </p:cNvSpPr>
          <p:nvPr>
            <p:ph type="body" idx="5"/>
          </p:nvPr>
        </p:nvSpPr>
        <p:spPr>
          <a:xfrm>
            <a:off x="5632050" y="3584400"/>
            <a:ext cx="5712300" cy="5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→"/>
              <a:defRPr sz="1500"/>
            </a:lvl1pPr>
            <a:lvl2pPr marL="914400" lvl="1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→"/>
              <a:defRPr sz="1500"/>
            </a:lvl2pPr>
            <a:lvl3pPr marL="1371600" lvl="2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→"/>
              <a:defRPr sz="1500"/>
            </a:lvl3pPr>
            <a:lvl4pPr marL="1828800" lvl="3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→"/>
              <a:defRPr sz="1500"/>
            </a:lvl4pPr>
            <a:lvl5pPr marL="2286000" lvl="4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→"/>
              <a:defRPr sz="1500"/>
            </a:lvl5pPr>
            <a:lvl6pPr marL="2743200" lvl="5" indent="-2413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"/>
              <a:buChar char="•"/>
              <a:defRPr sz="200"/>
            </a:lvl6pPr>
            <a:lvl7pPr marL="3200400" lvl="6" indent="-2413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"/>
              <a:buChar char="•"/>
              <a:defRPr sz="200"/>
            </a:lvl7pPr>
            <a:lvl8pPr marL="3657600" lvl="7" indent="-2413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"/>
              <a:buChar char="•"/>
              <a:defRPr sz="200"/>
            </a:lvl8pPr>
            <a:lvl9pPr marL="4114800" lvl="8" indent="-2413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"/>
              <a:buChar char="•"/>
              <a:defRPr sz="200"/>
            </a:lvl9pPr>
          </a:lstStyle>
          <a:p>
            <a:endParaRPr/>
          </a:p>
        </p:txBody>
      </p:sp>
      <p:sp>
        <p:nvSpPr>
          <p:cNvPr id="1027" name="Google Shape;1027;p69"/>
          <p:cNvSpPr txBox="1">
            <a:spLocks noGrp="1"/>
          </p:cNvSpPr>
          <p:nvPr>
            <p:ph type="body" idx="6"/>
          </p:nvPr>
        </p:nvSpPr>
        <p:spPr>
          <a:xfrm>
            <a:off x="5632050" y="4546800"/>
            <a:ext cx="5712300" cy="5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→"/>
              <a:defRPr sz="1500"/>
            </a:lvl1pPr>
            <a:lvl2pPr marL="914400" lvl="1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→"/>
              <a:defRPr sz="1500"/>
            </a:lvl2pPr>
            <a:lvl3pPr marL="1371600" lvl="2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→"/>
              <a:defRPr sz="1500"/>
            </a:lvl3pPr>
            <a:lvl4pPr marL="1828800" lvl="3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→"/>
              <a:defRPr sz="1500"/>
            </a:lvl4pPr>
            <a:lvl5pPr marL="2286000" lvl="4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→"/>
              <a:defRPr sz="1500"/>
            </a:lvl5pPr>
            <a:lvl6pPr marL="2743200" lvl="5" indent="-2413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"/>
              <a:buChar char="•"/>
              <a:defRPr sz="200"/>
            </a:lvl6pPr>
            <a:lvl7pPr marL="3200400" lvl="6" indent="-2413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"/>
              <a:buChar char="•"/>
              <a:defRPr sz="200"/>
            </a:lvl7pPr>
            <a:lvl8pPr marL="3657600" lvl="7" indent="-2413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"/>
              <a:buChar char="•"/>
              <a:defRPr sz="200"/>
            </a:lvl8pPr>
            <a:lvl9pPr marL="4114800" lvl="8" indent="-2413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"/>
              <a:buChar char="•"/>
              <a:defRPr sz="200"/>
            </a:lvl9pPr>
          </a:lstStyle>
          <a:p>
            <a:endParaRPr/>
          </a:p>
        </p:txBody>
      </p:sp>
      <p:sp>
        <p:nvSpPr>
          <p:cNvPr id="1028" name="Google Shape;1028;p69"/>
          <p:cNvSpPr txBox="1">
            <a:spLocks noGrp="1"/>
          </p:cNvSpPr>
          <p:nvPr>
            <p:ph type="body" idx="7"/>
          </p:nvPr>
        </p:nvSpPr>
        <p:spPr>
          <a:xfrm>
            <a:off x="5632050" y="5488563"/>
            <a:ext cx="5712300" cy="5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→"/>
              <a:defRPr sz="1500"/>
            </a:lvl1pPr>
            <a:lvl2pPr marL="914400" lvl="1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→"/>
              <a:defRPr sz="1500"/>
            </a:lvl2pPr>
            <a:lvl3pPr marL="1371600" lvl="2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→"/>
              <a:defRPr sz="1500"/>
            </a:lvl3pPr>
            <a:lvl4pPr marL="1828800" lvl="3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→"/>
              <a:defRPr sz="1500"/>
            </a:lvl4pPr>
            <a:lvl5pPr marL="2286000" lvl="4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→"/>
              <a:defRPr sz="1500"/>
            </a:lvl5pPr>
            <a:lvl6pPr marL="2743200" lvl="5" indent="-2413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"/>
              <a:buChar char="•"/>
              <a:defRPr sz="200"/>
            </a:lvl6pPr>
            <a:lvl7pPr marL="3200400" lvl="6" indent="-2413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"/>
              <a:buChar char="•"/>
              <a:defRPr sz="200"/>
            </a:lvl7pPr>
            <a:lvl8pPr marL="3657600" lvl="7" indent="-2413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"/>
              <a:buChar char="•"/>
              <a:defRPr sz="200"/>
            </a:lvl8pPr>
            <a:lvl9pPr marL="4114800" lvl="8" indent="-2413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"/>
              <a:buChar char="•"/>
              <a:defRPr sz="2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slide 3">
  <p:cSld name="Picture slide 3">
    <p:bg>
      <p:bgPr>
        <a:solidFill>
          <a:schemeClr val="dk2"/>
        </a:solidFill>
        <a:effectLst/>
      </p:bgPr>
    </p:bg>
    <p:spTree>
      <p:nvGrpSpPr>
        <p:cNvPr id="1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Google Shape;1030;p70"/>
          <p:cNvSpPr>
            <a:spLocks noGrp="1"/>
          </p:cNvSpPr>
          <p:nvPr>
            <p:ph type="pic" idx="2"/>
          </p:nvPr>
        </p:nvSpPr>
        <p:spPr>
          <a:xfrm>
            <a:off x="6639577" y="272519"/>
            <a:ext cx="5249100" cy="6312900"/>
          </a:xfrm>
          <a:prstGeom prst="roundRect">
            <a:avLst>
              <a:gd name="adj" fmla="val 8281"/>
            </a:avLst>
          </a:prstGeom>
          <a:solidFill>
            <a:schemeClr val="lt1">
              <a:alpha val="49411"/>
            </a:schemeClr>
          </a:solidFill>
          <a:ln>
            <a:noFill/>
          </a:ln>
        </p:spPr>
      </p:sp>
      <p:sp>
        <p:nvSpPr>
          <p:cNvPr id="1031" name="Google Shape;1031;p70"/>
          <p:cNvSpPr txBox="1">
            <a:spLocks noGrp="1"/>
          </p:cNvSpPr>
          <p:nvPr>
            <p:ph type="sldNum" idx="12"/>
          </p:nvPr>
        </p:nvSpPr>
        <p:spPr>
          <a:xfrm>
            <a:off x="299648" y="6410065"/>
            <a:ext cx="3009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032" name="Google Shape;1032;p70"/>
          <p:cNvSpPr txBox="1">
            <a:spLocks noGrp="1"/>
          </p:cNvSpPr>
          <p:nvPr>
            <p:ph type="title"/>
          </p:nvPr>
        </p:nvSpPr>
        <p:spPr>
          <a:xfrm>
            <a:off x="545103" y="1866901"/>
            <a:ext cx="5551500" cy="31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Didact Gothic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pic>
        <p:nvPicPr>
          <p:cNvPr id="1033" name="Google Shape;1033;p7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9650" y="303722"/>
            <a:ext cx="1293038" cy="2868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slide 4">
  <p:cSld name="Picture slide 4">
    <p:bg>
      <p:bgPr>
        <a:solidFill>
          <a:schemeClr val="lt1"/>
        </a:solidFill>
        <a:effectLst/>
      </p:bgPr>
    </p:bg>
    <p:spTree>
      <p:nvGrpSpPr>
        <p:cNvPr id="1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p71"/>
          <p:cNvSpPr>
            <a:spLocks noGrp="1"/>
          </p:cNvSpPr>
          <p:nvPr>
            <p:ph type="pic" idx="2"/>
          </p:nvPr>
        </p:nvSpPr>
        <p:spPr>
          <a:xfrm>
            <a:off x="5484948" y="0"/>
            <a:ext cx="6708300" cy="6858000"/>
          </a:xfrm>
          <a:prstGeom prst="rect">
            <a:avLst/>
          </a:prstGeom>
          <a:solidFill>
            <a:schemeClr val="lt1">
              <a:alpha val="49411"/>
            </a:schemeClr>
          </a:solidFill>
          <a:ln>
            <a:noFill/>
          </a:ln>
        </p:spPr>
      </p:sp>
      <p:sp>
        <p:nvSpPr>
          <p:cNvPr id="1036" name="Google Shape;1036;p71"/>
          <p:cNvSpPr/>
          <p:nvPr/>
        </p:nvSpPr>
        <p:spPr>
          <a:xfrm rot="5400000">
            <a:off x="-380700" y="380700"/>
            <a:ext cx="6858000" cy="6096600"/>
          </a:xfrm>
          <a:prstGeom prst="round2SameRect">
            <a:avLst>
              <a:gd name="adj1" fmla="val 11010"/>
              <a:gd name="adj2" fmla="val 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50" tIns="45700" rIns="9145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37" name="Google Shape;1037;p71"/>
          <p:cNvSpPr txBox="1">
            <a:spLocks noGrp="1"/>
          </p:cNvSpPr>
          <p:nvPr>
            <p:ph type="sldNum" idx="12"/>
          </p:nvPr>
        </p:nvSpPr>
        <p:spPr>
          <a:xfrm>
            <a:off x="299648" y="6410065"/>
            <a:ext cx="3009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038" name="Google Shape;1038;p71"/>
          <p:cNvSpPr>
            <a:spLocks noGrp="1"/>
          </p:cNvSpPr>
          <p:nvPr>
            <p:ph type="body" idx="1"/>
          </p:nvPr>
        </p:nvSpPr>
        <p:spPr>
          <a:xfrm rot="5400000">
            <a:off x="1986450" y="2747852"/>
            <a:ext cx="6858000" cy="13623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2"/>
          </a:solidFill>
          <a:ln w="9525" cap="flat" cmpd="sng">
            <a:solidFill>
              <a:schemeClr val="accent2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"/>
              <a:buNone/>
              <a:defRPr sz="1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"/>
              <a:buNone/>
              <a:defRPr sz="100">
                <a:solidFill>
                  <a:schemeClr val="accent2"/>
                </a:solidFill>
              </a:defRPr>
            </a:lvl2pPr>
            <a:lvl3pPr marL="1371600" lvl="2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"/>
              <a:buNone/>
              <a:defRPr sz="100">
                <a:solidFill>
                  <a:schemeClr val="accent2"/>
                </a:solidFill>
              </a:defRPr>
            </a:lvl3pPr>
            <a:lvl4pPr marL="1828800" lvl="3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"/>
              <a:buNone/>
              <a:defRPr sz="100">
                <a:solidFill>
                  <a:schemeClr val="accent2"/>
                </a:solidFill>
              </a:defRPr>
            </a:lvl4pPr>
            <a:lvl5pPr marL="2286000" lvl="4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"/>
              <a:buNone/>
              <a:defRPr sz="100">
                <a:solidFill>
                  <a:schemeClr val="accent2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00"/>
              <a:buChar char="•"/>
              <a:defRPr>
                <a:solidFill>
                  <a:schemeClr val="accent2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00"/>
              <a:buChar char="•"/>
              <a:defRPr>
                <a:solidFill>
                  <a:schemeClr val="accent2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00"/>
              <a:buChar char="•"/>
              <a:defRPr>
                <a:solidFill>
                  <a:schemeClr val="accent2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00"/>
              <a:buChar char="•"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039" name="Google Shape;1039;p71"/>
          <p:cNvSpPr txBox="1">
            <a:spLocks noGrp="1"/>
          </p:cNvSpPr>
          <p:nvPr>
            <p:ph type="title"/>
          </p:nvPr>
        </p:nvSpPr>
        <p:spPr>
          <a:xfrm>
            <a:off x="600492" y="695326"/>
            <a:ext cx="4884600" cy="44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Didact Gothic"/>
              <a:buNone/>
              <a:defRPr sz="32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slide 4 1">
  <p:cSld name="Picture slide 4_1">
    <p:bg>
      <p:bgPr>
        <a:solidFill>
          <a:schemeClr val="lt1"/>
        </a:solidFill>
        <a:effectLst/>
      </p:bgPr>
    </p:bg>
    <p:spTree>
      <p:nvGrpSpPr>
        <p:cNvPr id="1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p72"/>
          <p:cNvSpPr>
            <a:spLocks noGrp="1"/>
          </p:cNvSpPr>
          <p:nvPr>
            <p:ph type="pic" idx="2"/>
          </p:nvPr>
        </p:nvSpPr>
        <p:spPr>
          <a:xfrm>
            <a:off x="5484948" y="0"/>
            <a:ext cx="6708300" cy="6858000"/>
          </a:xfrm>
          <a:prstGeom prst="rect">
            <a:avLst/>
          </a:prstGeom>
          <a:solidFill>
            <a:schemeClr val="lt1">
              <a:alpha val="49411"/>
            </a:schemeClr>
          </a:solidFill>
          <a:ln>
            <a:noFill/>
          </a:ln>
        </p:spPr>
      </p:sp>
      <p:sp>
        <p:nvSpPr>
          <p:cNvPr id="1042" name="Google Shape;1042;p72"/>
          <p:cNvSpPr/>
          <p:nvPr/>
        </p:nvSpPr>
        <p:spPr>
          <a:xfrm rot="5400000">
            <a:off x="-380700" y="380700"/>
            <a:ext cx="6858000" cy="6096600"/>
          </a:xfrm>
          <a:prstGeom prst="round2SameRect">
            <a:avLst>
              <a:gd name="adj1" fmla="val 11010"/>
              <a:gd name="adj2" fmla="val 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50" tIns="45700" rIns="9145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43" name="Google Shape;1043;p72"/>
          <p:cNvSpPr txBox="1">
            <a:spLocks noGrp="1"/>
          </p:cNvSpPr>
          <p:nvPr>
            <p:ph type="sldNum" idx="12"/>
          </p:nvPr>
        </p:nvSpPr>
        <p:spPr>
          <a:xfrm>
            <a:off x="299648" y="6410065"/>
            <a:ext cx="3009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044" name="Google Shape;1044;p72"/>
          <p:cNvSpPr>
            <a:spLocks noGrp="1"/>
          </p:cNvSpPr>
          <p:nvPr>
            <p:ph type="body" idx="1"/>
          </p:nvPr>
        </p:nvSpPr>
        <p:spPr>
          <a:xfrm rot="5400000">
            <a:off x="1986450" y="2747852"/>
            <a:ext cx="6858000" cy="13623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4"/>
          </a:solidFill>
          <a:ln w="9525" cap="flat" cmpd="sng">
            <a:solidFill>
              <a:schemeClr val="accent2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"/>
              <a:buNone/>
              <a:defRPr sz="1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"/>
              <a:buNone/>
              <a:defRPr sz="100">
                <a:solidFill>
                  <a:schemeClr val="accent2"/>
                </a:solidFill>
              </a:defRPr>
            </a:lvl2pPr>
            <a:lvl3pPr marL="1371600" lvl="2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"/>
              <a:buNone/>
              <a:defRPr sz="100">
                <a:solidFill>
                  <a:schemeClr val="accent2"/>
                </a:solidFill>
              </a:defRPr>
            </a:lvl3pPr>
            <a:lvl4pPr marL="1828800" lvl="3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"/>
              <a:buNone/>
              <a:defRPr sz="100">
                <a:solidFill>
                  <a:schemeClr val="accent2"/>
                </a:solidFill>
              </a:defRPr>
            </a:lvl4pPr>
            <a:lvl5pPr marL="2286000" lvl="4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"/>
              <a:buNone/>
              <a:defRPr sz="100">
                <a:solidFill>
                  <a:schemeClr val="accent2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00"/>
              <a:buChar char="•"/>
              <a:defRPr>
                <a:solidFill>
                  <a:schemeClr val="accent2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00"/>
              <a:buChar char="•"/>
              <a:defRPr>
                <a:solidFill>
                  <a:schemeClr val="accent2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00"/>
              <a:buChar char="•"/>
              <a:defRPr>
                <a:solidFill>
                  <a:schemeClr val="accent2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00"/>
              <a:buChar char="•"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045" name="Google Shape;1045;p72"/>
          <p:cNvSpPr txBox="1">
            <a:spLocks noGrp="1"/>
          </p:cNvSpPr>
          <p:nvPr>
            <p:ph type="title"/>
          </p:nvPr>
        </p:nvSpPr>
        <p:spPr>
          <a:xfrm>
            <a:off x="600492" y="695326"/>
            <a:ext cx="4884600" cy="44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Didact Gothic"/>
              <a:buNone/>
              <a:defRPr sz="32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slide 5">
  <p:cSld name="Picture slide 5">
    <p:bg>
      <p:bgPr>
        <a:solidFill>
          <a:schemeClr val="lt1"/>
        </a:solidFill>
        <a:effectLst/>
      </p:bgPr>
    </p:bg>
    <p:spTree>
      <p:nvGrpSpPr>
        <p:cNvPr id="1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Google Shape;1047;p73"/>
          <p:cNvSpPr>
            <a:spLocks noGrp="1"/>
          </p:cNvSpPr>
          <p:nvPr>
            <p:ph type="pic" idx="2"/>
          </p:nvPr>
        </p:nvSpPr>
        <p:spPr>
          <a:xfrm>
            <a:off x="6096600" y="0"/>
            <a:ext cx="6096600" cy="6858000"/>
          </a:xfrm>
          <a:prstGeom prst="rect">
            <a:avLst/>
          </a:prstGeom>
          <a:solidFill>
            <a:schemeClr val="lt1">
              <a:alpha val="49411"/>
            </a:schemeClr>
          </a:solidFill>
          <a:ln>
            <a:noFill/>
          </a:ln>
        </p:spPr>
      </p:sp>
      <p:sp>
        <p:nvSpPr>
          <p:cNvPr id="1048" name="Google Shape;1048;p73"/>
          <p:cNvSpPr/>
          <p:nvPr/>
        </p:nvSpPr>
        <p:spPr>
          <a:xfrm rot="5400000">
            <a:off x="-380700" y="380700"/>
            <a:ext cx="6858000" cy="6096600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50" tIns="45700" rIns="9145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49" name="Google Shape;1049;p73"/>
          <p:cNvSpPr txBox="1">
            <a:spLocks noGrp="1"/>
          </p:cNvSpPr>
          <p:nvPr>
            <p:ph type="sldNum" idx="12"/>
          </p:nvPr>
        </p:nvSpPr>
        <p:spPr>
          <a:xfrm>
            <a:off x="299648" y="6410065"/>
            <a:ext cx="3009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050" name="Google Shape;1050;p73"/>
          <p:cNvSpPr txBox="1">
            <a:spLocks noGrp="1"/>
          </p:cNvSpPr>
          <p:nvPr>
            <p:ph type="title"/>
          </p:nvPr>
        </p:nvSpPr>
        <p:spPr>
          <a:xfrm>
            <a:off x="600492" y="695326"/>
            <a:ext cx="4884600" cy="44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idact Gothic"/>
              <a:buNone/>
              <a:defRPr sz="32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slide 6">
  <p:cSld name="Picture slide 6">
    <p:bg>
      <p:bgPr>
        <a:solidFill>
          <a:schemeClr val="dk2"/>
        </a:solidFill>
        <a:effectLst/>
      </p:bgPr>
    </p:bg>
    <p:spTree>
      <p:nvGrpSpPr>
        <p:cNvPr id="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74"/>
          <p:cNvSpPr>
            <a:spLocks noGrp="1"/>
          </p:cNvSpPr>
          <p:nvPr>
            <p:ph type="pic" idx="2"/>
          </p:nvPr>
        </p:nvSpPr>
        <p:spPr>
          <a:xfrm>
            <a:off x="6936474" y="765175"/>
            <a:ext cx="3589500" cy="5327700"/>
          </a:xfrm>
          <a:prstGeom prst="rect">
            <a:avLst/>
          </a:prstGeom>
          <a:solidFill>
            <a:schemeClr val="lt1">
              <a:alpha val="49411"/>
            </a:schemeClr>
          </a:solidFill>
          <a:ln>
            <a:noFill/>
          </a:ln>
        </p:spPr>
      </p:sp>
      <p:sp>
        <p:nvSpPr>
          <p:cNvPr id="1053" name="Google Shape;1053;p74"/>
          <p:cNvSpPr txBox="1">
            <a:spLocks noGrp="1"/>
          </p:cNvSpPr>
          <p:nvPr>
            <p:ph type="sldNum" idx="12"/>
          </p:nvPr>
        </p:nvSpPr>
        <p:spPr>
          <a:xfrm>
            <a:off x="299648" y="6410065"/>
            <a:ext cx="3009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054" name="Google Shape;1054;p74"/>
          <p:cNvSpPr txBox="1">
            <a:spLocks noGrp="1"/>
          </p:cNvSpPr>
          <p:nvPr>
            <p:ph type="title"/>
          </p:nvPr>
        </p:nvSpPr>
        <p:spPr>
          <a:xfrm>
            <a:off x="839869" y="1543050"/>
            <a:ext cx="52566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idact Gothic"/>
              <a:buNone/>
              <a:defRPr sz="32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grpSp>
        <p:nvGrpSpPr>
          <p:cNvPr id="1055" name="Google Shape;1055;p74"/>
          <p:cNvGrpSpPr/>
          <p:nvPr/>
        </p:nvGrpSpPr>
        <p:grpSpPr>
          <a:xfrm>
            <a:off x="11648099" y="272519"/>
            <a:ext cx="245452" cy="242128"/>
            <a:chOff x="266542" y="6326171"/>
            <a:chExt cx="245428" cy="242128"/>
          </a:xfrm>
        </p:grpSpPr>
        <p:sp>
          <p:nvSpPr>
            <p:cNvPr id="1056" name="Google Shape;1056;p74"/>
            <p:cNvSpPr/>
            <p:nvPr/>
          </p:nvSpPr>
          <p:spPr>
            <a:xfrm>
              <a:off x="26654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70" y="58"/>
                  </a:moveTo>
                  <a:cubicBezTo>
                    <a:pt x="59" y="69"/>
                    <a:pt x="59" y="69"/>
                    <a:pt x="59" y="69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0" y="12"/>
                    <a:pt x="0" y="7"/>
                    <a:pt x="3" y="4"/>
                  </a:cubicBezTo>
                  <a:cubicBezTo>
                    <a:pt x="7" y="0"/>
                    <a:pt x="12" y="0"/>
                    <a:pt x="15" y="4"/>
                  </a:cubicBezTo>
                  <a:lnTo>
                    <a:pt x="70" y="5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057" name="Google Shape;1057;p74"/>
            <p:cNvSpPr/>
            <p:nvPr/>
          </p:nvSpPr>
          <p:spPr>
            <a:xfrm>
              <a:off x="26654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59" y="0"/>
                  </a:moveTo>
                  <a:cubicBezTo>
                    <a:pt x="70" y="11"/>
                    <a:pt x="70" y="11"/>
                    <a:pt x="70" y="11"/>
                  </a:cubicBezTo>
                  <a:cubicBezTo>
                    <a:pt x="15" y="66"/>
                    <a:pt x="15" y="66"/>
                    <a:pt x="15" y="66"/>
                  </a:cubicBezTo>
                  <a:cubicBezTo>
                    <a:pt x="12" y="69"/>
                    <a:pt x="7" y="69"/>
                    <a:pt x="3" y="66"/>
                  </a:cubicBezTo>
                  <a:cubicBezTo>
                    <a:pt x="0" y="63"/>
                    <a:pt x="0" y="57"/>
                    <a:pt x="3" y="54"/>
                  </a:cubicBezTo>
                  <a:lnTo>
                    <a:pt x="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058" name="Google Shape;1058;p74"/>
            <p:cNvSpPr/>
            <p:nvPr/>
          </p:nvSpPr>
          <p:spPr>
            <a:xfrm>
              <a:off x="40047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0" y="11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70" y="57"/>
                    <a:pt x="70" y="62"/>
                    <a:pt x="67" y="66"/>
                  </a:cubicBezTo>
                  <a:cubicBezTo>
                    <a:pt x="63" y="69"/>
                    <a:pt x="58" y="69"/>
                    <a:pt x="55" y="66"/>
                  </a:cubicBezTo>
                  <a:lnTo>
                    <a:pt x="0" y="1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059" name="Google Shape;1059;p74"/>
            <p:cNvSpPr/>
            <p:nvPr/>
          </p:nvSpPr>
          <p:spPr>
            <a:xfrm>
              <a:off x="40047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11" y="69"/>
                  </a:moveTo>
                  <a:cubicBezTo>
                    <a:pt x="0" y="58"/>
                    <a:pt x="0" y="58"/>
                    <a:pt x="0" y="58"/>
                  </a:cubicBezTo>
                  <a:cubicBezTo>
                    <a:pt x="55" y="3"/>
                    <a:pt x="55" y="3"/>
                    <a:pt x="55" y="3"/>
                  </a:cubicBezTo>
                  <a:cubicBezTo>
                    <a:pt x="58" y="0"/>
                    <a:pt x="63" y="0"/>
                    <a:pt x="67" y="3"/>
                  </a:cubicBezTo>
                  <a:cubicBezTo>
                    <a:pt x="70" y="7"/>
                    <a:pt x="70" y="12"/>
                    <a:pt x="67" y="15"/>
                  </a:cubicBezTo>
                  <a:lnTo>
                    <a:pt x="11" y="6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060" name="Google Shape;1060;p74"/>
            <p:cNvSpPr/>
            <p:nvPr/>
          </p:nvSpPr>
          <p:spPr>
            <a:xfrm>
              <a:off x="374741" y="6433050"/>
              <a:ext cx="29029" cy="28369"/>
            </a:xfrm>
            <a:custGeom>
              <a:avLst/>
              <a:gdLst/>
              <a:ahLst/>
              <a:cxnLst/>
              <a:rect l="l" t="t" r="r" b="b"/>
              <a:pathLst>
                <a:path w="18" h="18" extrusionOk="0">
                  <a:moveTo>
                    <a:pt x="15" y="3"/>
                  </a:moveTo>
                  <a:cubicBezTo>
                    <a:pt x="18" y="6"/>
                    <a:pt x="18" y="12"/>
                    <a:pt x="15" y="15"/>
                  </a:cubicBezTo>
                  <a:cubicBezTo>
                    <a:pt x="11" y="18"/>
                    <a:pt x="6" y="18"/>
                    <a:pt x="3" y="15"/>
                  </a:cubicBezTo>
                  <a:cubicBezTo>
                    <a:pt x="0" y="12"/>
                    <a:pt x="0" y="6"/>
                    <a:pt x="3" y="3"/>
                  </a:cubicBezTo>
                  <a:cubicBezTo>
                    <a:pt x="6" y="0"/>
                    <a:pt x="11" y="0"/>
                    <a:pt x="15" y="3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061" name="Google Shape;1061;p74"/>
            <p:cNvSpPr/>
            <p:nvPr/>
          </p:nvSpPr>
          <p:spPr>
            <a:xfrm>
              <a:off x="280397" y="6340685"/>
              <a:ext cx="217059" cy="213099"/>
            </a:xfrm>
            <a:custGeom>
              <a:avLst/>
              <a:gdLst/>
              <a:ahLst/>
              <a:cxnLst/>
              <a:rect l="l" t="t" r="r" b="b"/>
              <a:pathLst>
                <a:path w="136" h="134" extrusionOk="0">
                  <a:moveTo>
                    <a:pt x="68" y="16"/>
                  </a:moveTo>
                  <a:cubicBezTo>
                    <a:pt x="40" y="16"/>
                    <a:pt x="17" y="39"/>
                    <a:pt x="17" y="67"/>
                  </a:cubicBezTo>
                  <a:cubicBezTo>
                    <a:pt x="17" y="95"/>
                    <a:pt x="40" y="118"/>
                    <a:pt x="68" y="118"/>
                  </a:cubicBezTo>
                  <a:cubicBezTo>
                    <a:pt x="97" y="118"/>
                    <a:pt x="120" y="95"/>
                    <a:pt x="120" y="67"/>
                  </a:cubicBezTo>
                  <a:cubicBezTo>
                    <a:pt x="120" y="39"/>
                    <a:pt x="97" y="16"/>
                    <a:pt x="68" y="16"/>
                  </a:cubicBezTo>
                  <a:moveTo>
                    <a:pt x="68" y="134"/>
                  </a:moveTo>
                  <a:cubicBezTo>
                    <a:pt x="31" y="134"/>
                    <a:pt x="0" y="104"/>
                    <a:pt x="0" y="67"/>
                  </a:cubicBezTo>
                  <a:cubicBezTo>
                    <a:pt x="0" y="30"/>
                    <a:pt x="31" y="0"/>
                    <a:pt x="68" y="0"/>
                  </a:cubicBezTo>
                  <a:cubicBezTo>
                    <a:pt x="106" y="0"/>
                    <a:pt x="136" y="30"/>
                    <a:pt x="136" y="67"/>
                  </a:cubicBezTo>
                  <a:cubicBezTo>
                    <a:pt x="136" y="104"/>
                    <a:pt x="106" y="134"/>
                    <a:pt x="68" y="134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1062" name="Google Shape;1062;p74"/>
          <p:cNvSpPr txBox="1"/>
          <p:nvPr/>
        </p:nvSpPr>
        <p:spPr>
          <a:xfrm>
            <a:off x="6919006" y="6430323"/>
            <a:ext cx="49698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fr" sz="7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 information: do not share without written permission from Owkin, Inc.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3" name="Google Shape;1063;p74"/>
          <p:cNvSpPr txBox="1">
            <a:spLocks noGrp="1"/>
          </p:cNvSpPr>
          <p:nvPr>
            <p:ph type="body" idx="1"/>
          </p:nvPr>
        </p:nvSpPr>
        <p:spPr>
          <a:xfrm>
            <a:off x="839875" y="2390775"/>
            <a:ext cx="5256600" cy="37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400"/>
              <a:buChar char="→"/>
              <a:defRPr sz="1400"/>
            </a:lvl1pPr>
            <a:lvl2pPr marL="914400" lvl="1" indent="-3175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400"/>
              <a:buChar char="→"/>
              <a:defRPr sz="1400"/>
            </a:lvl2pPr>
            <a:lvl3pPr marL="1371600" lvl="2" indent="-3175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400"/>
              <a:buChar char="→"/>
              <a:defRPr sz="1400"/>
            </a:lvl3pPr>
            <a:lvl4pPr marL="1828800" lvl="3" indent="-3175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400"/>
              <a:buChar char="→"/>
              <a:defRPr sz="1400"/>
            </a:lvl4pPr>
            <a:lvl5pPr marL="2286000" lvl="4" indent="-3175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400"/>
              <a:buChar char="→"/>
              <a:defRPr sz="1400"/>
            </a:lvl5pPr>
            <a:lvl6pPr marL="2743200" lvl="5" indent="-2540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400"/>
              <a:buChar char="•"/>
              <a:defRPr sz="400"/>
            </a:lvl6pPr>
            <a:lvl7pPr marL="3200400" lvl="6" indent="-2540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400"/>
              <a:buChar char="•"/>
              <a:defRPr sz="400"/>
            </a:lvl7pPr>
            <a:lvl8pPr marL="3657600" lvl="7" indent="-2540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400"/>
              <a:buChar char="•"/>
              <a:defRPr sz="400"/>
            </a:lvl8pPr>
            <a:lvl9pPr marL="4114800" lvl="8" indent="-2540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400"/>
              <a:buChar char="•"/>
              <a:defRPr sz="4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ur Team 2">
  <p:cSld name="Our Team 2">
    <p:bg>
      <p:bgPr>
        <a:solidFill>
          <a:schemeClr val="lt1"/>
        </a:solid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30"/>
          <p:cNvSpPr/>
          <p:nvPr/>
        </p:nvSpPr>
        <p:spPr>
          <a:xfrm rot="-5400000" flipH="1">
            <a:off x="5022664" y="-312600"/>
            <a:ext cx="6858000" cy="7483200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50" tIns="45700" rIns="9145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8" name="Google Shape;108;p30"/>
          <p:cNvSpPr>
            <a:spLocks noGrp="1"/>
          </p:cNvSpPr>
          <p:nvPr>
            <p:ph type="body" idx="1"/>
          </p:nvPr>
        </p:nvSpPr>
        <p:spPr>
          <a:xfrm>
            <a:off x="5550222" y="843446"/>
            <a:ext cx="5797500" cy="1540800"/>
          </a:xfrm>
          <a:prstGeom prst="roundRect">
            <a:avLst>
              <a:gd name="adj" fmla="val 11700"/>
            </a:avLst>
          </a:prstGeom>
          <a:solidFill>
            <a:schemeClr val="lt1"/>
          </a:solidFill>
          <a:ln w="9525" cap="flat" cmpd="sng">
            <a:solidFill>
              <a:schemeClr val="lt1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9" name="Google Shape;109;p30"/>
          <p:cNvSpPr>
            <a:spLocks noGrp="1"/>
          </p:cNvSpPr>
          <p:nvPr>
            <p:ph type="body" idx="2"/>
          </p:nvPr>
        </p:nvSpPr>
        <p:spPr>
          <a:xfrm>
            <a:off x="5550222" y="2659168"/>
            <a:ext cx="5797500" cy="1540800"/>
          </a:xfrm>
          <a:prstGeom prst="roundRect">
            <a:avLst>
              <a:gd name="adj" fmla="val 11700"/>
            </a:avLst>
          </a:prstGeom>
          <a:solidFill>
            <a:schemeClr val="lt1"/>
          </a:solidFill>
          <a:ln w="9525" cap="flat" cmpd="sng">
            <a:solidFill>
              <a:schemeClr val="lt1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grpSp>
        <p:nvGrpSpPr>
          <p:cNvPr id="110" name="Google Shape;110;p30"/>
          <p:cNvGrpSpPr/>
          <p:nvPr/>
        </p:nvGrpSpPr>
        <p:grpSpPr>
          <a:xfrm>
            <a:off x="11648099" y="272519"/>
            <a:ext cx="245452" cy="242128"/>
            <a:chOff x="266542" y="6326171"/>
            <a:chExt cx="245428" cy="242128"/>
          </a:xfrm>
        </p:grpSpPr>
        <p:sp>
          <p:nvSpPr>
            <p:cNvPr id="111" name="Google Shape;111;p30"/>
            <p:cNvSpPr/>
            <p:nvPr/>
          </p:nvSpPr>
          <p:spPr>
            <a:xfrm>
              <a:off x="26654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70" y="58"/>
                  </a:moveTo>
                  <a:cubicBezTo>
                    <a:pt x="59" y="69"/>
                    <a:pt x="59" y="69"/>
                    <a:pt x="59" y="69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0" y="12"/>
                    <a:pt x="0" y="7"/>
                    <a:pt x="3" y="4"/>
                  </a:cubicBezTo>
                  <a:cubicBezTo>
                    <a:pt x="7" y="0"/>
                    <a:pt x="12" y="0"/>
                    <a:pt x="15" y="4"/>
                  </a:cubicBezTo>
                  <a:lnTo>
                    <a:pt x="70" y="5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12" name="Google Shape;112;p30"/>
            <p:cNvSpPr/>
            <p:nvPr/>
          </p:nvSpPr>
          <p:spPr>
            <a:xfrm>
              <a:off x="26654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59" y="0"/>
                  </a:moveTo>
                  <a:cubicBezTo>
                    <a:pt x="70" y="11"/>
                    <a:pt x="70" y="11"/>
                    <a:pt x="70" y="11"/>
                  </a:cubicBezTo>
                  <a:cubicBezTo>
                    <a:pt x="15" y="66"/>
                    <a:pt x="15" y="66"/>
                    <a:pt x="15" y="66"/>
                  </a:cubicBezTo>
                  <a:cubicBezTo>
                    <a:pt x="12" y="69"/>
                    <a:pt x="7" y="69"/>
                    <a:pt x="3" y="66"/>
                  </a:cubicBezTo>
                  <a:cubicBezTo>
                    <a:pt x="0" y="63"/>
                    <a:pt x="0" y="57"/>
                    <a:pt x="3" y="54"/>
                  </a:cubicBezTo>
                  <a:lnTo>
                    <a:pt x="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13" name="Google Shape;113;p30"/>
            <p:cNvSpPr/>
            <p:nvPr/>
          </p:nvSpPr>
          <p:spPr>
            <a:xfrm>
              <a:off x="40047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0" y="11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70" y="57"/>
                    <a:pt x="70" y="62"/>
                    <a:pt x="67" y="66"/>
                  </a:cubicBezTo>
                  <a:cubicBezTo>
                    <a:pt x="63" y="69"/>
                    <a:pt x="58" y="69"/>
                    <a:pt x="55" y="66"/>
                  </a:cubicBezTo>
                  <a:lnTo>
                    <a:pt x="0" y="1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14" name="Google Shape;114;p30"/>
            <p:cNvSpPr/>
            <p:nvPr/>
          </p:nvSpPr>
          <p:spPr>
            <a:xfrm>
              <a:off x="40047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11" y="69"/>
                  </a:moveTo>
                  <a:cubicBezTo>
                    <a:pt x="0" y="58"/>
                    <a:pt x="0" y="58"/>
                    <a:pt x="0" y="58"/>
                  </a:cubicBezTo>
                  <a:cubicBezTo>
                    <a:pt x="55" y="3"/>
                    <a:pt x="55" y="3"/>
                    <a:pt x="55" y="3"/>
                  </a:cubicBezTo>
                  <a:cubicBezTo>
                    <a:pt x="58" y="0"/>
                    <a:pt x="63" y="0"/>
                    <a:pt x="67" y="3"/>
                  </a:cubicBezTo>
                  <a:cubicBezTo>
                    <a:pt x="70" y="7"/>
                    <a:pt x="70" y="12"/>
                    <a:pt x="67" y="15"/>
                  </a:cubicBezTo>
                  <a:lnTo>
                    <a:pt x="11" y="6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15" name="Google Shape;115;p30"/>
            <p:cNvSpPr/>
            <p:nvPr/>
          </p:nvSpPr>
          <p:spPr>
            <a:xfrm>
              <a:off x="374741" y="6433050"/>
              <a:ext cx="29029" cy="28369"/>
            </a:xfrm>
            <a:custGeom>
              <a:avLst/>
              <a:gdLst/>
              <a:ahLst/>
              <a:cxnLst/>
              <a:rect l="l" t="t" r="r" b="b"/>
              <a:pathLst>
                <a:path w="18" h="18" extrusionOk="0">
                  <a:moveTo>
                    <a:pt x="15" y="3"/>
                  </a:moveTo>
                  <a:cubicBezTo>
                    <a:pt x="18" y="6"/>
                    <a:pt x="18" y="12"/>
                    <a:pt x="15" y="15"/>
                  </a:cubicBezTo>
                  <a:cubicBezTo>
                    <a:pt x="11" y="18"/>
                    <a:pt x="6" y="18"/>
                    <a:pt x="3" y="15"/>
                  </a:cubicBezTo>
                  <a:cubicBezTo>
                    <a:pt x="0" y="12"/>
                    <a:pt x="0" y="6"/>
                    <a:pt x="3" y="3"/>
                  </a:cubicBezTo>
                  <a:cubicBezTo>
                    <a:pt x="6" y="0"/>
                    <a:pt x="11" y="0"/>
                    <a:pt x="15" y="3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16" name="Google Shape;116;p30"/>
            <p:cNvSpPr/>
            <p:nvPr/>
          </p:nvSpPr>
          <p:spPr>
            <a:xfrm>
              <a:off x="280397" y="6340685"/>
              <a:ext cx="217059" cy="213099"/>
            </a:xfrm>
            <a:custGeom>
              <a:avLst/>
              <a:gdLst/>
              <a:ahLst/>
              <a:cxnLst/>
              <a:rect l="l" t="t" r="r" b="b"/>
              <a:pathLst>
                <a:path w="136" h="134" extrusionOk="0">
                  <a:moveTo>
                    <a:pt x="68" y="16"/>
                  </a:moveTo>
                  <a:cubicBezTo>
                    <a:pt x="40" y="16"/>
                    <a:pt x="17" y="39"/>
                    <a:pt x="17" y="67"/>
                  </a:cubicBezTo>
                  <a:cubicBezTo>
                    <a:pt x="17" y="95"/>
                    <a:pt x="40" y="118"/>
                    <a:pt x="68" y="118"/>
                  </a:cubicBezTo>
                  <a:cubicBezTo>
                    <a:pt x="97" y="118"/>
                    <a:pt x="120" y="95"/>
                    <a:pt x="120" y="67"/>
                  </a:cubicBezTo>
                  <a:cubicBezTo>
                    <a:pt x="120" y="39"/>
                    <a:pt x="97" y="16"/>
                    <a:pt x="68" y="16"/>
                  </a:cubicBezTo>
                  <a:moveTo>
                    <a:pt x="68" y="134"/>
                  </a:moveTo>
                  <a:cubicBezTo>
                    <a:pt x="31" y="134"/>
                    <a:pt x="0" y="104"/>
                    <a:pt x="0" y="67"/>
                  </a:cubicBezTo>
                  <a:cubicBezTo>
                    <a:pt x="0" y="30"/>
                    <a:pt x="31" y="0"/>
                    <a:pt x="68" y="0"/>
                  </a:cubicBezTo>
                  <a:cubicBezTo>
                    <a:pt x="106" y="0"/>
                    <a:pt x="136" y="30"/>
                    <a:pt x="136" y="67"/>
                  </a:cubicBezTo>
                  <a:cubicBezTo>
                    <a:pt x="136" y="104"/>
                    <a:pt x="106" y="134"/>
                    <a:pt x="68" y="134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117" name="Google Shape;117;p30"/>
          <p:cNvSpPr txBox="1">
            <a:spLocks noGrp="1"/>
          </p:cNvSpPr>
          <p:nvPr>
            <p:ph type="sldNum" idx="12"/>
          </p:nvPr>
        </p:nvSpPr>
        <p:spPr>
          <a:xfrm>
            <a:off x="299648" y="6410065"/>
            <a:ext cx="3009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18" name="Google Shape;118;p30"/>
          <p:cNvSpPr txBox="1">
            <a:spLocks noGrp="1"/>
          </p:cNvSpPr>
          <p:nvPr>
            <p:ph type="title"/>
          </p:nvPr>
        </p:nvSpPr>
        <p:spPr>
          <a:xfrm>
            <a:off x="964661" y="1371600"/>
            <a:ext cx="3173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Didact Gothic"/>
              <a:buNone/>
              <a:defRPr sz="60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30"/>
          <p:cNvSpPr>
            <a:spLocks noGrp="1"/>
          </p:cNvSpPr>
          <p:nvPr>
            <p:ph type="pic" idx="3"/>
          </p:nvPr>
        </p:nvSpPr>
        <p:spPr>
          <a:xfrm>
            <a:off x="5867260" y="1152135"/>
            <a:ext cx="923400" cy="923400"/>
          </a:xfrm>
          <a:prstGeom prst="ellipse">
            <a:avLst/>
          </a:prstGeom>
          <a:solidFill>
            <a:schemeClr val="lt1">
              <a:alpha val="69411"/>
            </a:schemeClr>
          </a:solidFill>
          <a:ln>
            <a:noFill/>
          </a:ln>
        </p:spPr>
      </p:sp>
      <p:sp>
        <p:nvSpPr>
          <p:cNvPr id="120" name="Google Shape;120;p30"/>
          <p:cNvSpPr>
            <a:spLocks noGrp="1"/>
          </p:cNvSpPr>
          <p:nvPr>
            <p:ph type="pic" idx="4"/>
          </p:nvPr>
        </p:nvSpPr>
        <p:spPr>
          <a:xfrm>
            <a:off x="5867260" y="2967857"/>
            <a:ext cx="923400" cy="923400"/>
          </a:xfrm>
          <a:prstGeom prst="ellipse">
            <a:avLst/>
          </a:prstGeom>
          <a:solidFill>
            <a:schemeClr val="lt1">
              <a:alpha val="69411"/>
            </a:schemeClr>
          </a:solidFill>
          <a:ln>
            <a:noFill/>
          </a:ln>
        </p:spPr>
      </p:sp>
      <p:sp>
        <p:nvSpPr>
          <p:cNvPr id="121" name="Google Shape;121;p30"/>
          <p:cNvSpPr>
            <a:spLocks noGrp="1"/>
          </p:cNvSpPr>
          <p:nvPr>
            <p:ph type="body" idx="5"/>
          </p:nvPr>
        </p:nvSpPr>
        <p:spPr>
          <a:xfrm>
            <a:off x="5550222" y="4472802"/>
            <a:ext cx="5797500" cy="1540800"/>
          </a:xfrm>
          <a:prstGeom prst="roundRect">
            <a:avLst>
              <a:gd name="adj" fmla="val 11700"/>
            </a:avLst>
          </a:prstGeom>
          <a:solidFill>
            <a:schemeClr val="lt1"/>
          </a:solidFill>
          <a:ln w="9525" cap="flat" cmpd="sng">
            <a:solidFill>
              <a:schemeClr val="lt1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2" name="Google Shape;122;p30"/>
          <p:cNvSpPr>
            <a:spLocks noGrp="1"/>
          </p:cNvSpPr>
          <p:nvPr>
            <p:ph type="pic" idx="6"/>
          </p:nvPr>
        </p:nvSpPr>
        <p:spPr>
          <a:xfrm>
            <a:off x="5867260" y="4781491"/>
            <a:ext cx="923400" cy="923400"/>
          </a:xfrm>
          <a:prstGeom prst="ellipse">
            <a:avLst/>
          </a:prstGeom>
          <a:solidFill>
            <a:schemeClr val="lt1">
              <a:alpha val="69411"/>
            </a:schemeClr>
          </a:solidFill>
          <a:ln>
            <a:noFill/>
          </a:ln>
        </p:spPr>
      </p:sp>
      <p:sp>
        <p:nvSpPr>
          <p:cNvPr id="123" name="Google Shape;123;p30"/>
          <p:cNvSpPr txBox="1"/>
          <p:nvPr/>
        </p:nvSpPr>
        <p:spPr>
          <a:xfrm>
            <a:off x="6919006" y="6430323"/>
            <a:ext cx="49698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fr" sz="7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 information: do not share without written permission from Owkin, Inc.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30"/>
          <p:cNvSpPr txBox="1">
            <a:spLocks noGrp="1"/>
          </p:cNvSpPr>
          <p:nvPr>
            <p:ph type="subTitle" idx="7"/>
          </p:nvPr>
        </p:nvSpPr>
        <p:spPr>
          <a:xfrm>
            <a:off x="299650" y="234950"/>
            <a:ext cx="44103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9pPr>
          </a:lstStyle>
          <a:p>
            <a:endParaRPr/>
          </a:p>
        </p:txBody>
      </p:sp>
      <p:sp>
        <p:nvSpPr>
          <p:cNvPr id="125" name="Google Shape;125;p30"/>
          <p:cNvSpPr txBox="1">
            <a:spLocks noGrp="1"/>
          </p:cNvSpPr>
          <p:nvPr>
            <p:ph type="subTitle" idx="8"/>
          </p:nvPr>
        </p:nvSpPr>
        <p:spPr>
          <a:xfrm>
            <a:off x="7471312" y="1045200"/>
            <a:ext cx="3470700" cy="5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126" name="Google Shape;126;p30"/>
          <p:cNvSpPr txBox="1">
            <a:spLocks noGrp="1"/>
          </p:cNvSpPr>
          <p:nvPr>
            <p:ph type="body" idx="9"/>
          </p:nvPr>
        </p:nvSpPr>
        <p:spPr>
          <a:xfrm>
            <a:off x="7471300" y="1809100"/>
            <a:ext cx="3470700" cy="5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1pPr>
            <a:lvl2pPr marL="914400" lvl="1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2pPr>
            <a:lvl3pPr marL="1371600" lvl="2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3pPr>
            <a:lvl4pPr marL="1828800" lvl="3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4pPr>
            <a:lvl5pPr marL="2286000" lvl="4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5pPr>
            <a:lvl6pPr marL="2743200" lvl="5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6pPr>
            <a:lvl7pPr marL="3200400" lvl="6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7pPr>
            <a:lvl8pPr marL="3657600" lvl="7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8pPr>
            <a:lvl9pPr marL="4114800" lvl="8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9pPr>
          </a:lstStyle>
          <a:p>
            <a:endParaRPr/>
          </a:p>
        </p:txBody>
      </p:sp>
      <p:sp>
        <p:nvSpPr>
          <p:cNvPr id="127" name="Google Shape;127;p30"/>
          <p:cNvSpPr txBox="1">
            <a:spLocks noGrp="1"/>
          </p:cNvSpPr>
          <p:nvPr>
            <p:ph type="subTitle" idx="13"/>
          </p:nvPr>
        </p:nvSpPr>
        <p:spPr>
          <a:xfrm>
            <a:off x="7471312" y="2860975"/>
            <a:ext cx="3470700" cy="5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128" name="Google Shape;128;p30"/>
          <p:cNvSpPr txBox="1">
            <a:spLocks noGrp="1"/>
          </p:cNvSpPr>
          <p:nvPr>
            <p:ph type="body" idx="14"/>
          </p:nvPr>
        </p:nvSpPr>
        <p:spPr>
          <a:xfrm>
            <a:off x="7471300" y="3624875"/>
            <a:ext cx="3470700" cy="5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1pPr>
            <a:lvl2pPr marL="914400" lvl="1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2pPr>
            <a:lvl3pPr marL="1371600" lvl="2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3pPr>
            <a:lvl4pPr marL="1828800" lvl="3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4pPr>
            <a:lvl5pPr marL="2286000" lvl="4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5pPr>
            <a:lvl6pPr marL="2743200" lvl="5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6pPr>
            <a:lvl7pPr marL="3200400" lvl="6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7pPr>
            <a:lvl8pPr marL="3657600" lvl="7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8pPr>
            <a:lvl9pPr marL="4114800" lvl="8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9pPr>
          </a:lstStyle>
          <a:p>
            <a:endParaRPr/>
          </a:p>
        </p:txBody>
      </p:sp>
      <p:sp>
        <p:nvSpPr>
          <p:cNvPr id="129" name="Google Shape;129;p30"/>
          <p:cNvSpPr txBox="1">
            <a:spLocks noGrp="1"/>
          </p:cNvSpPr>
          <p:nvPr>
            <p:ph type="subTitle" idx="15"/>
          </p:nvPr>
        </p:nvSpPr>
        <p:spPr>
          <a:xfrm>
            <a:off x="7471312" y="4674600"/>
            <a:ext cx="3470700" cy="5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Font typeface="Didact Gothic"/>
              <a:buNone/>
              <a:defRPr sz="2300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130" name="Google Shape;130;p30"/>
          <p:cNvSpPr txBox="1">
            <a:spLocks noGrp="1"/>
          </p:cNvSpPr>
          <p:nvPr>
            <p:ph type="body" idx="16"/>
          </p:nvPr>
        </p:nvSpPr>
        <p:spPr>
          <a:xfrm>
            <a:off x="7471300" y="5438500"/>
            <a:ext cx="3470700" cy="5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1pPr>
            <a:lvl2pPr marL="914400" lvl="1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2pPr>
            <a:lvl3pPr marL="1371600" lvl="2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3pPr>
            <a:lvl4pPr marL="1828800" lvl="3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4pPr>
            <a:lvl5pPr marL="2286000" lvl="4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5pPr>
            <a:lvl6pPr marL="2743200" lvl="5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6pPr>
            <a:lvl7pPr marL="3200400" lvl="6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7pPr>
            <a:lvl8pPr marL="3657600" lvl="7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8pPr>
            <a:lvl9pPr marL="4114800" lvl="8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lanning">
  <p:cSld name="Planning">
    <p:bg>
      <p:bgPr>
        <a:solidFill>
          <a:schemeClr val="dk2"/>
        </a:solidFill>
        <a:effectLst/>
      </p:bgPr>
    </p:bg>
    <p:spTree>
      <p:nvGrpSpPr>
        <p:cNvPr id="1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Google Shape;1065;p75"/>
          <p:cNvSpPr>
            <a:spLocks noGrp="1"/>
          </p:cNvSpPr>
          <p:nvPr>
            <p:ph type="body" idx="1"/>
          </p:nvPr>
        </p:nvSpPr>
        <p:spPr>
          <a:xfrm>
            <a:off x="4414038" y="5579356"/>
            <a:ext cx="5926200" cy="438000"/>
          </a:xfrm>
          <a:prstGeom prst="roundRect">
            <a:avLst>
              <a:gd name="adj" fmla="val 15065"/>
            </a:avLst>
          </a:prstGeom>
          <a:solidFill>
            <a:schemeClr val="accent5"/>
          </a:solidFill>
          <a:ln w="9525" cap="flat" cmpd="sng">
            <a:solidFill>
              <a:schemeClr val="lt1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None/>
              <a:defRPr sz="1600"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marL="1371600" lvl="2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3pPr>
            <a:lvl4pPr marL="1828800" lvl="3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4pPr>
            <a:lvl5pPr marL="2286000" lvl="4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1066" name="Google Shape;1066;p75"/>
          <p:cNvSpPr>
            <a:spLocks noGrp="1"/>
          </p:cNvSpPr>
          <p:nvPr>
            <p:ph type="body" idx="2"/>
          </p:nvPr>
        </p:nvSpPr>
        <p:spPr>
          <a:xfrm>
            <a:off x="1571986" y="4064721"/>
            <a:ext cx="10321200" cy="364200"/>
          </a:xfrm>
          <a:prstGeom prst="roundRect">
            <a:avLst>
              <a:gd name="adj" fmla="val 14995"/>
            </a:avLst>
          </a:prstGeom>
          <a:solidFill>
            <a:schemeClr val="accent3"/>
          </a:solidFill>
          <a:ln w="9525" cap="flat" cmpd="sng">
            <a:solidFill>
              <a:schemeClr val="lt1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marL="1371600" lvl="2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3pPr>
            <a:lvl4pPr marL="1828800" lvl="3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4pPr>
            <a:lvl5pPr marL="2286000" lvl="4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1067" name="Google Shape;1067;p75"/>
          <p:cNvSpPr>
            <a:spLocks noGrp="1"/>
          </p:cNvSpPr>
          <p:nvPr>
            <p:ph type="body" idx="3"/>
          </p:nvPr>
        </p:nvSpPr>
        <p:spPr>
          <a:xfrm>
            <a:off x="298762" y="4650196"/>
            <a:ext cx="11594400" cy="707700"/>
          </a:xfrm>
          <a:prstGeom prst="roundRect">
            <a:avLst>
              <a:gd name="adj" fmla="val 7818"/>
            </a:avLst>
          </a:prstGeom>
          <a:solidFill>
            <a:schemeClr val="accent1"/>
          </a:solidFill>
          <a:ln w="9525" cap="flat" cmpd="sng">
            <a:solidFill>
              <a:schemeClr val="lt1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marL="1371600" lvl="2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3pPr>
            <a:lvl4pPr marL="1828800" lvl="3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4pPr>
            <a:lvl5pPr marL="2286000" lvl="4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1068" name="Google Shape;1068;p75"/>
          <p:cNvSpPr>
            <a:spLocks noGrp="1"/>
          </p:cNvSpPr>
          <p:nvPr>
            <p:ph type="body" idx="4"/>
          </p:nvPr>
        </p:nvSpPr>
        <p:spPr>
          <a:xfrm>
            <a:off x="1571986" y="3268299"/>
            <a:ext cx="10321200" cy="575100"/>
          </a:xfrm>
          <a:prstGeom prst="roundRect">
            <a:avLst>
              <a:gd name="adj" fmla="val 9618"/>
            </a:avLst>
          </a:prstGeom>
          <a:solidFill>
            <a:schemeClr val="accent4"/>
          </a:solidFill>
          <a:ln w="9525" cap="flat" cmpd="sng">
            <a:solidFill>
              <a:schemeClr val="lt1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None/>
              <a:defRPr sz="1600">
                <a:solidFill>
                  <a:schemeClr val="accent4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marL="1371600" lvl="2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3pPr>
            <a:lvl4pPr marL="1828800" lvl="3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4pPr>
            <a:lvl5pPr marL="2286000" lvl="4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1069" name="Google Shape;1069;p75"/>
          <p:cNvSpPr>
            <a:spLocks noGrp="1"/>
          </p:cNvSpPr>
          <p:nvPr>
            <p:ph type="body" idx="5"/>
          </p:nvPr>
        </p:nvSpPr>
        <p:spPr>
          <a:xfrm>
            <a:off x="1133867" y="2734745"/>
            <a:ext cx="10759200" cy="312300"/>
          </a:xfrm>
          <a:prstGeom prst="roundRect">
            <a:avLst>
              <a:gd name="adj" fmla="val 17347"/>
            </a:avLst>
          </a:prstGeom>
          <a:solidFill>
            <a:schemeClr val="accent6"/>
          </a:solidFill>
          <a:ln w="9525" cap="flat" cmpd="sng">
            <a:solidFill>
              <a:schemeClr val="lt1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>
                <a:solidFill>
                  <a:schemeClr val="accent6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marL="1371600" lvl="2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3pPr>
            <a:lvl4pPr marL="1828800" lvl="3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4pPr>
            <a:lvl5pPr marL="2286000" lvl="4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1070" name="Google Shape;1070;p75"/>
          <p:cNvSpPr>
            <a:spLocks noGrp="1"/>
          </p:cNvSpPr>
          <p:nvPr>
            <p:ph type="body" idx="6"/>
          </p:nvPr>
        </p:nvSpPr>
        <p:spPr>
          <a:xfrm>
            <a:off x="298761" y="2201191"/>
            <a:ext cx="11594400" cy="312300"/>
          </a:xfrm>
          <a:prstGeom prst="roundRect">
            <a:avLst>
              <a:gd name="adj" fmla="val 17347"/>
            </a:avLst>
          </a:prstGeom>
          <a:solidFill>
            <a:schemeClr val="accent2"/>
          </a:solidFill>
          <a:ln w="9525" cap="flat" cmpd="sng">
            <a:solidFill>
              <a:schemeClr val="lt1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marL="1371600" lvl="2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3pPr>
            <a:lvl4pPr marL="1828800" lvl="3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4pPr>
            <a:lvl5pPr marL="2286000" lvl="4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1071" name="Google Shape;1071;p75"/>
          <p:cNvSpPr>
            <a:spLocks noGrp="1"/>
          </p:cNvSpPr>
          <p:nvPr>
            <p:ph type="body" idx="7"/>
          </p:nvPr>
        </p:nvSpPr>
        <p:spPr>
          <a:xfrm>
            <a:off x="298761" y="1388683"/>
            <a:ext cx="11594400" cy="593100"/>
          </a:xfrm>
          <a:prstGeom prst="roundRect">
            <a:avLst>
              <a:gd name="adj" fmla="val 12635"/>
            </a:avLst>
          </a:prstGeom>
          <a:solidFill>
            <a:schemeClr val="lt1"/>
          </a:solidFill>
          <a:ln w="9525" cap="flat" cmpd="sng">
            <a:solidFill>
              <a:schemeClr val="lt1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marL="1371600" lvl="2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3pPr>
            <a:lvl4pPr marL="1828800" lvl="3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4pPr>
            <a:lvl5pPr marL="2286000" lvl="4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1072" name="Google Shape;1072;p75"/>
          <p:cNvSpPr txBox="1">
            <a:spLocks noGrp="1"/>
          </p:cNvSpPr>
          <p:nvPr>
            <p:ph type="sldNum" idx="12"/>
          </p:nvPr>
        </p:nvSpPr>
        <p:spPr>
          <a:xfrm>
            <a:off x="299648" y="6410065"/>
            <a:ext cx="3009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073" name="Google Shape;1073;p75"/>
          <p:cNvSpPr txBox="1">
            <a:spLocks noGrp="1"/>
          </p:cNvSpPr>
          <p:nvPr>
            <p:ph type="title"/>
          </p:nvPr>
        </p:nvSpPr>
        <p:spPr>
          <a:xfrm>
            <a:off x="281015" y="646770"/>
            <a:ext cx="116124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idact Gothic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074" name="Google Shape;1074;p75"/>
          <p:cNvSpPr txBox="1">
            <a:spLocks noGrp="1"/>
          </p:cNvSpPr>
          <p:nvPr>
            <p:ph type="body" idx="8"/>
          </p:nvPr>
        </p:nvSpPr>
        <p:spPr>
          <a:xfrm>
            <a:off x="637732" y="1182237"/>
            <a:ext cx="1241400" cy="1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None/>
              <a:defRPr sz="1200" b="1"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 b="1"/>
            </a:lvl2pPr>
            <a:lvl3pPr marL="1371600" lvl="2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→"/>
              <a:defRPr sz="1100"/>
            </a:lvl3pPr>
            <a:lvl4pPr marL="1828800" lvl="3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→"/>
              <a:defRPr sz="1100"/>
            </a:lvl4pPr>
            <a:lvl5pPr marL="2286000" lvl="4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→"/>
              <a:defRPr sz="1100"/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1075" name="Google Shape;1075;p75"/>
          <p:cNvSpPr txBox="1">
            <a:spLocks noGrp="1"/>
          </p:cNvSpPr>
          <p:nvPr>
            <p:ph type="body" idx="9"/>
          </p:nvPr>
        </p:nvSpPr>
        <p:spPr>
          <a:xfrm>
            <a:off x="2485627" y="1182237"/>
            <a:ext cx="1241400" cy="1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None/>
              <a:defRPr sz="1200" b="1"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 b="1"/>
            </a:lvl2pPr>
            <a:lvl3pPr marL="1371600" lvl="2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→"/>
              <a:defRPr sz="1100"/>
            </a:lvl3pPr>
            <a:lvl4pPr marL="1828800" lvl="3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→"/>
              <a:defRPr sz="1100"/>
            </a:lvl4pPr>
            <a:lvl5pPr marL="2286000" lvl="4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→"/>
              <a:defRPr sz="1100"/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1076" name="Google Shape;1076;p75"/>
          <p:cNvSpPr txBox="1">
            <a:spLocks noGrp="1"/>
          </p:cNvSpPr>
          <p:nvPr>
            <p:ph type="body" idx="13"/>
          </p:nvPr>
        </p:nvSpPr>
        <p:spPr>
          <a:xfrm>
            <a:off x="5471541" y="1182237"/>
            <a:ext cx="1241400" cy="1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None/>
              <a:defRPr sz="1200" b="1"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 b="1"/>
            </a:lvl2pPr>
            <a:lvl3pPr marL="1371600" lvl="2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→"/>
              <a:defRPr sz="1100"/>
            </a:lvl3pPr>
            <a:lvl4pPr marL="1828800" lvl="3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→"/>
              <a:defRPr sz="1100"/>
            </a:lvl4pPr>
            <a:lvl5pPr marL="2286000" lvl="4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→"/>
              <a:defRPr sz="1100"/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1077" name="Google Shape;1077;p75"/>
          <p:cNvSpPr txBox="1">
            <a:spLocks noGrp="1"/>
          </p:cNvSpPr>
          <p:nvPr>
            <p:ph type="body" idx="14"/>
          </p:nvPr>
        </p:nvSpPr>
        <p:spPr>
          <a:xfrm>
            <a:off x="9243202" y="1182237"/>
            <a:ext cx="1241400" cy="1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None/>
              <a:defRPr sz="1200" b="1"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 b="1"/>
            </a:lvl2pPr>
            <a:lvl3pPr marL="1371600" lvl="2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→"/>
              <a:defRPr sz="1100"/>
            </a:lvl3pPr>
            <a:lvl4pPr marL="1828800" lvl="3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→"/>
              <a:defRPr sz="1100"/>
            </a:lvl4pPr>
            <a:lvl5pPr marL="2286000" lvl="4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→"/>
              <a:defRPr sz="1100"/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1078" name="Google Shape;1078;p75"/>
          <p:cNvSpPr txBox="1">
            <a:spLocks noGrp="1"/>
          </p:cNvSpPr>
          <p:nvPr>
            <p:ph type="body" idx="15"/>
          </p:nvPr>
        </p:nvSpPr>
        <p:spPr>
          <a:xfrm>
            <a:off x="438353" y="1594307"/>
            <a:ext cx="307200" cy="1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Inter"/>
              <a:buNone/>
              <a:defRPr sz="900" b="0"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 b="1"/>
            </a:lvl2pPr>
            <a:lvl3pPr marL="1371600" lvl="2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→"/>
              <a:defRPr sz="1100"/>
            </a:lvl3pPr>
            <a:lvl4pPr marL="1828800" lvl="3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→"/>
              <a:defRPr sz="1100"/>
            </a:lvl4pPr>
            <a:lvl5pPr marL="2286000" lvl="4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→"/>
              <a:defRPr sz="1100"/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1079" name="Google Shape;1079;p75"/>
          <p:cNvSpPr txBox="1">
            <a:spLocks noGrp="1"/>
          </p:cNvSpPr>
          <p:nvPr>
            <p:ph type="body" idx="16"/>
          </p:nvPr>
        </p:nvSpPr>
        <p:spPr>
          <a:xfrm>
            <a:off x="818615" y="1594307"/>
            <a:ext cx="307200" cy="1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Inter"/>
              <a:buNone/>
              <a:defRPr sz="900" b="0"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 b="1"/>
            </a:lvl2pPr>
            <a:lvl3pPr marL="1371600" lvl="2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→"/>
              <a:defRPr sz="1100"/>
            </a:lvl3pPr>
            <a:lvl4pPr marL="1828800" lvl="3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→"/>
              <a:defRPr sz="1100"/>
            </a:lvl4pPr>
            <a:lvl5pPr marL="2286000" lvl="4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→"/>
              <a:defRPr sz="1100"/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1080" name="Google Shape;1080;p75"/>
          <p:cNvSpPr txBox="1">
            <a:spLocks noGrp="1"/>
          </p:cNvSpPr>
          <p:nvPr>
            <p:ph type="body" idx="17"/>
          </p:nvPr>
        </p:nvSpPr>
        <p:spPr>
          <a:xfrm>
            <a:off x="1198876" y="1594307"/>
            <a:ext cx="307200" cy="1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Inter"/>
              <a:buNone/>
              <a:defRPr sz="900" b="0"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 b="1"/>
            </a:lvl2pPr>
            <a:lvl3pPr marL="1371600" lvl="2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→"/>
              <a:defRPr sz="1100"/>
            </a:lvl3pPr>
            <a:lvl4pPr marL="1828800" lvl="3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→"/>
              <a:defRPr sz="1100"/>
            </a:lvl4pPr>
            <a:lvl5pPr marL="2286000" lvl="4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→"/>
              <a:defRPr sz="1100"/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1081" name="Google Shape;1081;p75"/>
          <p:cNvSpPr txBox="1">
            <a:spLocks noGrp="1"/>
          </p:cNvSpPr>
          <p:nvPr>
            <p:ph type="body" idx="18"/>
          </p:nvPr>
        </p:nvSpPr>
        <p:spPr>
          <a:xfrm>
            <a:off x="1579137" y="1594307"/>
            <a:ext cx="307200" cy="1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Inter"/>
              <a:buNone/>
              <a:defRPr sz="900" b="0"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 b="1"/>
            </a:lvl2pPr>
            <a:lvl3pPr marL="1371600" lvl="2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→"/>
              <a:defRPr sz="1100"/>
            </a:lvl3pPr>
            <a:lvl4pPr marL="1828800" lvl="3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→"/>
              <a:defRPr sz="1100"/>
            </a:lvl4pPr>
            <a:lvl5pPr marL="2286000" lvl="4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→"/>
              <a:defRPr sz="1100"/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1082" name="Google Shape;1082;p75"/>
          <p:cNvSpPr txBox="1">
            <a:spLocks noGrp="1"/>
          </p:cNvSpPr>
          <p:nvPr>
            <p:ph type="body" idx="19"/>
          </p:nvPr>
        </p:nvSpPr>
        <p:spPr>
          <a:xfrm>
            <a:off x="2136138" y="1594307"/>
            <a:ext cx="307200" cy="1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Inter"/>
              <a:buNone/>
              <a:defRPr sz="900" b="0"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 b="1"/>
            </a:lvl2pPr>
            <a:lvl3pPr marL="1371600" lvl="2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→"/>
              <a:defRPr sz="1100"/>
            </a:lvl3pPr>
            <a:lvl4pPr marL="1828800" lvl="3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→"/>
              <a:defRPr sz="1100"/>
            </a:lvl4pPr>
            <a:lvl5pPr marL="2286000" lvl="4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→"/>
              <a:defRPr sz="1100"/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1083" name="Google Shape;1083;p75"/>
          <p:cNvSpPr txBox="1">
            <a:spLocks noGrp="1"/>
          </p:cNvSpPr>
          <p:nvPr>
            <p:ph type="body" idx="20"/>
          </p:nvPr>
        </p:nvSpPr>
        <p:spPr>
          <a:xfrm>
            <a:off x="2706044" y="1594307"/>
            <a:ext cx="307200" cy="1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Inter"/>
              <a:buNone/>
              <a:defRPr sz="900" b="0"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 b="1"/>
            </a:lvl2pPr>
            <a:lvl3pPr marL="1371600" lvl="2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→"/>
              <a:defRPr sz="1100"/>
            </a:lvl3pPr>
            <a:lvl4pPr marL="1828800" lvl="3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→"/>
              <a:defRPr sz="1100"/>
            </a:lvl4pPr>
            <a:lvl5pPr marL="2286000" lvl="4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→"/>
              <a:defRPr sz="1100"/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1084" name="Google Shape;1084;p75"/>
          <p:cNvSpPr txBox="1">
            <a:spLocks noGrp="1"/>
          </p:cNvSpPr>
          <p:nvPr>
            <p:ph type="body" idx="21"/>
          </p:nvPr>
        </p:nvSpPr>
        <p:spPr>
          <a:xfrm>
            <a:off x="3275950" y="1594307"/>
            <a:ext cx="307200" cy="1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Inter"/>
              <a:buNone/>
              <a:defRPr sz="900" b="0"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 b="1"/>
            </a:lvl2pPr>
            <a:lvl3pPr marL="1371600" lvl="2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→"/>
              <a:defRPr sz="1100"/>
            </a:lvl3pPr>
            <a:lvl4pPr marL="1828800" lvl="3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→"/>
              <a:defRPr sz="1100"/>
            </a:lvl4pPr>
            <a:lvl5pPr marL="2286000" lvl="4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→"/>
              <a:defRPr sz="1100"/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1085" name="Google Shape;1085;p75"/>
          <p:cNvSpPr txBox="1">
            <a:spLocks noGrp="1"/>
          </p:cNvSpPr>
          <p:nvPr>
            <p:ph type="body" idx="22"/>
          </p:nvPr>
        </p:nvSpPr>
        <p:spPr>
          <a:xfrm>
            <a:off x="3845856" y="1594307"/>
            <a:ext cx="307200" cy="1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Inter"/>
              <a:buNone/>
              <a:defRPr sz="900" b="0"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 b="1"/>
            </a:lvl2pPr>
            <a:lvl3pPr marL="1371600" lvl="2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→"/>
              <a:defRPr sz="1100"/>
            </a:lvl3pPr>
            <a:lvl4pPr marL="1828800" lvl="3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→"/>
              <a:defRPr sz="1100"/>
            </a:lvl4pPr>
            <a:lvl5pPr marL="2286000" lvl="4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→"/>
              <a:defRPr sz="1100"/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1086" name="Google Shape;1086;p75"/>
          <p:cNvSpPr txBox="1">
            <a:spLocks noGrp="1"/>
          </p:cNvSpPr>
          <p:nvPr>
            <p:ph type="body" idx="23"/>
          </p:nvPr>
        </p:nvSpPr>
        <p:spPr>
          <a:xfrm>
            <a:off x="4505730" y="1594307"/>
            <a:ext cx="307200" cy="1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Inter"/>
              <a:buNone/>
              <a:defRPr sz="900" b="0"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 b="1"/>
            </a:lvl2pPr>
            <a:lvl3pPr marL="1371600" lvl="2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→"/>
              <a:defRPr sz="1100"/>
            </a:lvl3pPr>
            <a:lvl4pPr marL="1828800" lvl="3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→"/>
              <a:defRPr sz="1100"/>
            </a:lvl4pPr>
            <a:lvl5pPr marL="2286000" lvl="4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→"/>
              <a:defRPr sz="1100"/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1087" name="Google Shape;1087;p75"/>
          <p:cNvSpPr txBox="1">
            <a:spLocks noGrp="1"/>
          </p:cNvSpPr>
          <p:nvPr>
            <p:ph type="body" idx="24"/>
          </p:nvPr>
        </p:nvSpPr>
        <p:spPr>
          <a:xfrm>
            <a:off x="5485452" y="1594307"/>
            <a:ext cx="307200" cy="1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Inter"/>
              <a:buNone/>
              <a:defRPr sz="900" b="0"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 b="1"/>
            </a:lvl2pPr>
            <a:lvl3pPr marL="1371600" lvl="2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→"/>
              <a:defRPr sz="1100"/>
            </a:lvl3pPr>
            <a:lvl4pPr marL="1828800" lvl="3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→"/>
              <a:defRPr sz="1100"/>
            </a:lvl4pPr>
            <a:lvl5pPr marL="2286000" lvl="4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→"/>
              <a:defRPr sz="1100"/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1088" name="Google Shape;1088;p75"/>
          <p:cNvSpPr txBox="1">
            <a:spLocks noGrp="1"/>
          </p:cNvSpPr>
          <p:nvPr>
            <p:ph type="body" idx="25"/>
          </p:nvPr>
        </p:nvSpPr>
        <p:spPr>
          <a:xfrm>
            <a:off x="6465173" y="1594307"/>
            <a:ext cx="307200" cy="1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Inter"/>
              <a:buNone/>
              <a:defRPr sz="900" b="0"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 b="1"/>
            </a:lvl2pPr>
            <a:lvl3pPr marL="1371600" lvl="2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→"/>
              <a:defRPr sz="1100"/>
            </a:lvl3pPr>
            <a:lvl4pPr marL="1828800" lvl="3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→"/>
              <a:defRPr sz="1100"/>
            </a:lvl4pPr>
            <a:lvl5pPr marL="2286000" lvl="4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→"/>
              <a:defRPr sz="1100"/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1089" name="Google Shape;1089;p75"/>
          <p:cNvSpPr txBox="1">
            <a:spLocks noGrp="1"/>
          </p:cNvSpPr>
          <p:nvPr>
            <p:ph type="body" idx="26"/>
          </p:nvPr>
        </p:nvSpPr>
        <p:spPr>
          <a:xfrm>
            <a:off x="7444895" y="1594307"/>
            <a:ext cx="307200" cy="1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Inter"/>
              <a:buNone/>
              <a:defRPr sz="900" b="0"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 b="1"/>
            </a:lvl2pPr>
            <a:lvl3pPr marL="1371600" lvl="2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→"/>
              <a:defRPr sz="1100"/>
            </a:lvl3pPr>
            <a:lvl4pPr marL="1828800" lvl="3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→"/>
              <a:defRPr sz="1100"/>
            </a:lvl4pPr>
            <a:lvl5pPr marL="2286000" lvl="4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→"/>
              <a:defRPr sz="1100"/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1090" name="Google Shape;1090;p75"/>
          <p:cNvSpPr txBox="1">
            <a:spLocks noGrp="1"/>
          </p:cNvSpPr>
          <p:nvPr>
            <p:ph type="body" idx="27"/>
          </p:nvPr>
        </p:nvSpPr>
        <p:spPr>
          <a:xfrm>
            <a:off x="8254023" y="1594307"/>
            <a:ext cx="307200" cy="1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Inter"/>
              <a:buNone/>
              <a:defRPr sz="900" b="0"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 b="1"/>
            </a:lvl2pPr>
            <a:lvl3pPr marL="1371600" lvl="2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→"/>
              <a:defRPr sz="1100"/>
            </a:lvl3pPr>
            <a:lvl4pPr marL="1828800" lvl="3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→"/>
              <a:defRPr sz="1100"/>
            </a:lvl4pPr>
            <a:lvl5pPr marL="2286000" lvl="4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→"/>
              <a:defRPr sz="1100"/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1091" name="Google Shape;1091;p75"/>
          <p:cNvSpPr txBox="1">
            <a:spLocks noGrp="1"/>
          </p:cNvSpPr>
          <p:nvPr>
            <p:ph type="body" idx="28"/>
          </p:nvPr>
        </p:nvSpPr>
        <p:spPr>
          <a:xfrm>
            <a:off x="9780991" y="1594307"/>
            <a:ext cx="307200" cy="1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Inter"/>
              <a:buNone/>
              <a:defRPr sz="900" b="0"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 b="1"/>
            </a:lvl2pPr>
            <a:lvl3pPr marL="1371600" lvl="2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→"/>
              <a:defRPr sz="1100"/>
            </a:lvl3pPr>
            <a:lvl4pPr marL="1828800" lvl="3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→"/>
              <a:defRPr sz="1100"/>
            </a:lvl4pPr>
            <a:lvl5pPr marL="2286000" lvl="4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→"/>
              <a:defRPr sz="1100"/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1092" name="Google Shape;1092;p75"/>
          <p:cNvSpPr txBox="1">
            <a:spLocks noGrp="1"/>
          </p:cNvSpPr>
          <p:nvPr>
            <p:ph type="body" idx="29"/>
          </p:nvPr>
        </p:nvSpPr>
        <p:spPr>
          <a:xfrm>
            <a:off x="11307958" y="1594307"/>
            <a:ext cx="307200" cy="1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Inter"/>
              <a:buNone/>
              <a:defRPr sz="900" b="0"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 b="1"/>
            </a:lvl2pPr>
            <a:lvl3pPr marL="1371600" lvl="2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→"/>
              <a:defRPr sz="1100"/>
            </a:lvl3pPr>
            <a:lvl4pPr marL="1828800" lvl="3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→"/>
              <a:defRPr sz="1100"/>
            </a:lvl4pPr>
            <a:lvl5pPr marL="2286000" lvl="4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→"/>
              <a:defRPr sz="1100"/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1093" name="Google Shape;1093;p75"/>
          <p:cNvSpPr txBox="1">
            <a:spLocks noGrp="1"/>
          </p:cNvSpPr>
          <p:nvPr>
            <p:ph type="body" idx="30"/>
          </p:nvPr>
        </p:nvSpPr>
        <p:spPr>
          <a:xfrm>
            <a:off x="1133867" y="2600920"/>
            <a:ext cx="1459500" cy="1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Inter"/>
              <a:buNone/>
              <a:defRPr sz="700" b="1" cap="none"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 b="1"/>
            </a:lvl2pPr>
            <a:lvl3pPr marL="1371600" lvl="2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→"/>
              <a:defRPr sz="1100"/>
            </a:lvl3pPr>
            <a:lvl4pPr marL="1828800" lvl="3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→"/>
              <a:defRPr sz="1100"/>
            </a:lvl4pPr>
            <a:lvl5pPr marL="2286000" lvl="4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→"/>
              <a:defRPr sz="1100"/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1094" name="Google Shape;1094;p75"/>
          <p:cNvSpPr txBox="1">
            <a:spLocks noGrp="1"/>
          </p:cNvSpPr>
          <p:nvPr>
            <p:ph type="body" idx="31"/>
          </p:nvPr>
        </p:nvSpPr>
        <p:spPr>
          <a:xfrm>
            <a:off x="1565845" y="3135994"/>
            <a:ext cx="1459500" cy="1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Inter"/>
              <a:buNone/>
              <a:defRPr sz="700" b="1" cap="none"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 b="1"/>
            </a:lvl2pPr>
            <a:lvl3pPr marL="1371600" lvl="2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→"/>
              <a:defRPr sz="1100"/>
            </a:lvl3pPr>
            <a:lvl4pPr marL="1828800" lvl="3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→"/>
              <a:defRPr sz="1100"/>
            </a:lvl4pPr>
            <a:lvl5pPr marL="2286000" lvl="4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→"/>
              <a:defRPr sz="1100"/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1095" name="Google Shape;1095;p75"/>
          <p:cNvSpPr txBox="1">
            <a:spLocks noGrp="1"/>
          </p:cNvSpPr>
          <p:nvPr>
            <p:ph type="body" idx="32"/>
          </p:nvPr>
        </p:nvSpPr>
        <p:spPr>
          <a:xfrm>
            <a:off x="1565845" y="3930894"/>
            <a:ext cx="1459500" cy="1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Inter"/>
              <a:buNone/>
              <a:defRPr sz="700" b="1" cap="none"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 b="1"/>
            </a:lvl2pPr>
            <a:lvl3pPr marL="1371600" lvl="2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→"/>
              <a:defRPr sz="1100"/>
            </a:lvl3pPr>
            <a:lvl4pPr marL="1828800" lvl="3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→"/>
              <a:defRPr sz="1100"/>
            </a:lvl4pPr>
            <a:lvl5pPr marL="2286000" lvl="4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→"/>
              <a:defRPr sz="1100"/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1096" name="Google Shape;1096;p75"/>
          <p:cNvSpPr txBox="1">
            <a:spLocks noGrp="1"/>
          </p:cNvSpPr>
          <p:nvPr>
            <p:ph type="body" idx="33"/>
          </p:nvPr>
        </p:nvSpPr>
        <p:spPr>
          <a:xfrm>
            <a:off x="312124" y="4519230"/>
            <a:ext cx="1459500" cy="1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Inter"/>
              <a:buNone/>
              <a:defRPr sz="700" b="1" cap="none"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 b="1"/>
            </a:lvl2pPr>
            <a:lvl3pPr marL="1371600" lvl="2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→"/>
              <a:defRPr sz="1100"/>
            </a:lvl3pPr>
            <a:lvl4pPr marL="1828800" lvl="3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→"/>
              <a:defRPr sz="1100"/>
            </a:lvl4pPr>
            <a:lvl5pPr marL="2286000" lvl="4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→"/>
              <a:defRPr sz="1100"/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1097" name="Google Shape;1097;p75"/>
          <p:cNvSpPr txBox="1">
            <a:spLocks noGrp="1"/>
          </p:cNvSpPr>
          <p:nvPr>
            <p:ph type="body" idx="34"/>
          </p:nvPr>
        </p:nvSpPr>
        <p:spPr>
          <a:xfrm>
            <a:off x="4414298" y="5448155"/>
            <a:ext cx="1459500" cy="1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Inter"/>
              <a:buNone/>
              <a:defRPr sz="700" b="1" cap="none"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 b="1"/>
            </a:lvl2pPr>
            <a:lvl3pPr marL="1371600" lvl="2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→"/>
              <a:defRPr sz="1100"/>
            </a:lvl3pPr>
            <a:lvl4pPr marL="1828800" lvl="3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→"/>
              <a:defRPr sz="1100"/>
            </a:lvl4pPr>
            <a:lvl5pPr marL="2286000" lvl="4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→"/>
              <a:defRPr sz="1100"/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grpSp>
        <p:nvGrpSpPr>
          <p:cNvPr id="1098" name="Google Shape;1098;p75"/>
          <p:cNvGrpSpPr/>
          <p:nvPr/>
        </p:nvGrpSpPr>
        <p:grpSpPr>
          <a:xfrm>
            <a:off x="11648099" y="272519"/>
            <a:ext cx="245452" cy="242128"/>
            <a:chOff x="266542" y="6326171"/>
            <a:chExt cx="245428" cy="242128"/>
          </a:xfrm>
        </p:grpSpPr>
        <p:sp>
          <p:nvSpPr>
            <p:cNvPr id="1099" name="Google Shape;1099;p75"/>
            <p:cNvSpPr/>
            <p:nvPr/>
          </p:nvSpPr>
          <p:spPr>
            <a:xfrm>
              <a:off x="26654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70" y="58"/>
                  </a:moveTo>
                  <a:cubicBezTo>
                    <a:pt x="59" y="69"/>
                    <a:pt x="59" y="69"/>
                    <a:pt x="59" y="69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0" y="12"/>
                    <a:pt x="0" y="7"/>
                    <a:pt x="3" y="4"/>
                  </a:cubicBezTo>
                  <a:cubicBezTo>
                    <a:pt x="7" y="0"/>
                    <a:pt x="12" y="0"/>
                    <a:pt x="15" y="4"/>
                  </a:cubicBezTo>
                  <a:lnTo>
                    <a:pt x="70" y="5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100" name="Google Shape;1100;p75"/>
            <p:cNvSpPr/>
            <p:nvPr/>
          </p:nvSpPr>
          <p:spPr>
            <a:xfrm>
              <a:off x="26654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59" y="0"/>
                  </a:moveTo>
                  <a:cubicBezTo>
                    <a:pt x="70" y="11"/>
                    <a:pt x="70" y="11"/>
                    <a:pt x="70" y="11"/>
                  </a:cubicBezTo>
                  <a:cubicBezTo>
                    <a:pt x="15" y="66"/>
                    <a:pt x="15" y="66"/>
                    <a:pt x="15" y="66"/>
                  </a:cubicBezTo>
                  <a:cubicBezTo>
                    <a:pt x="12" y="69"/>
                    <a:pt x="7" y="69"/>
                    <a:pt x="3" y="66"/>
                  </a:cubicBezTo>
                  <a:cubicBezTo>
                    <a:pt x="0" y="63"/>
                    <a:pt x="0" y="57"/>
                    <a:pt x="3" y="54"/>
                  </a:cubicBezTo>
                  <a:lnTo>
                    <a:pt x="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101" name="Google Shape;1101;p75"/>
            <p:cNvSpPr/>
            <p:nvPr/>
          </p:nvSpPr>
          <p:spPr>
            <a:xfrm>
              <a:off x="40047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0" y="11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70" y="57"/>
                    <a:pt x="70" y="62"/>
                    <a:pt x="67" y="66"/>
                  </a:cubicBezTo>
                  <a:cubicBezTo>
                    <a:pt x="63" y="69"/>
                    <a:pt x="58" y="69"/>
                    <a:pt x="55" y="66"/>
                  </a:cubicBezTo>
                  <a:lnTo>
                    <a:pt x="0" y="1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102" name="Google Shape;1102;p75"/>
            <p:cNvSpPr/>
            <p:nvPr/>
          </p:nvSpPr>
          <p:spPr>
            <a:xfrm>
              <a:off x="40047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11" y="69"/>
                  </a:moveTo>
                  <a:cubicBezTo>
                    <a:pt x="0" y="58"/>
                    <a:pt x="0" y="58"/>
                    <a:pt x="0" y="58"/>
                  </a:cubicBezTo>
                  <a:cubicBezTo>
                    <a:pt x="55" y="3"/>
                    <a:pt x="55" y="3"/>
                    <a:pt x="55" y="3"/>
                  </a:cubicBezTo>
                  <a:cubicBezTo>
                    <a:pt x="58" y="0"/>
                    <a:pt x="63" y="0"/>
                    <a:pt x="67" y="3"/>
                  </a:cubicBezTo>
                  <a:cubicBezTo>
                    <a:pt x="70" y="7"/>
                    <a:pt x="70" y="12"/>
                    <a:pt x="67" y="15"/>
                  </a:cubicBezTo>
                  <a:lnTo>
                    <a:pt x="11" y="6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103" name="Google Shape;1103;p75"/>
            <p:cNvSpPr/>
            <p:nvPr/>
          </p:nvSpPr>
          <p:spPr>
            <a:xfrm>
              <a:off x="374741" y="6433050"/>
              <a:ext cx="29029" cy="28369"/>
            </a:xfrm>
            <a:custGeom>
              <a:avLst/>
              <a:gdLst/>
              <a:ahLst/>
              <a:cxnLst/>
              <a:rect l="l" t="t" r="r" b="b"/>
              <a:pathLst>
                <a:path w="18" h="18" extrusionOk="0">
                  <a:moveTo>
                    <a:pt x="15" y="3"/>
                  </a:moveTo>
                  <a:cubicBezTo>
                    <a:pt x="18" y="6"/>
                    <a:pt x="18" y="12"/>
                    <a:pt x="15" y="15"/>
                  </a:cubicBezTo>
                  <a:cubicBezTo>
                    <a:pt x="11" y="18"/>
                    <a:pt x="6" y="18"/>
                    <a:pt x="3" y="15"/>
                  </a:cubicBezTo>
                  <a:cubicBezTo>
                    <a:pt x="0" y="12"/>
                    <a:pt x="0" y="6"/>
                    <a:pt x="3" y="3"/>
                  </a:cubicBezTo>
                  <a:cubicBezTo>
                    <a:pt x="6" y="0"/>
                    <a:pt x="11" y="0"/>
                    <a:pt x="15" y="3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104" name="Google Shape;1104;p75"/>
            <p:cNvSpPr/>
            <p:nvPr/>
          </p:nvSpPr>
          <p:spPr>
            <a:xfrm>
              <a:off x="280397" y="6340685"/>
              <a:ext cx="217059" cy="213099"/>
            </a:xfrm>
            <a:custGeom>
              <a:avLst/>
              <a:gdLst/>
              <a:ahLst/>
              <a:cxnLst/>
              <a:rect l="l" t="t" r="r" b="b"/>
              <a:pathLst>
                <a:path w="136" h="134" extrusionOk="0">
                  <a:moveTo>
                    <a:pt x="68" y="16"/>
                  </a:moveTo>
                  <a:cubicBezTo>
                    <a:pt x="40" y="16"/>
                    <a:pt x="17" y="39"/>
                    <a:pt x="17" y="67"/>
                  </a:cubicBezTo>
                  <a:cubicBezTo>
                    <a:pt x="17" y="95"/>
                    <a:pt x="40" y="118"/>
                    <a:pt x="68" y="118"/>
                  </a:cubicBezTo>
                  <a:cubicBezTo>
                    <a:pt x="97" y="118"/>
                    <a:pt x="120" y="95"/>
                    <a:pt x="120" y="67"/>
                  </a:cubicBezTo>
                  <a:cubicBezTo>
                    <a:pt x="120" y="39"/>
                    <a:pt x="97" y="16"/>
                    <a:pt x="68" y="16"/>
                  </a:cubicBezTo>
                  <a:moveTo>
                    <a:pt x="68" y="134"/>
                  </a:moveTo>
                  <a:cubicBezTo>
                    <a:pt x="31" y="134"/>
                    <a:pt x="0" y="104"/>
                    <a:pt x="0" y="67"/>
                  </a:cubicBezTo>
                  <a:cubicBezTo>
                    <a:pt x="0" y="30"/>
                    <a:pt x="31" y="0"/>
                    <a:pt x="68" y="0"/>
                  </a:cubicBezTo>
                  <a:cubicBezTo>
                    <a:pt x="106" y="0"/>
                    <a:pt x="136" y="30"/>
                    <a:pt x="136" y="67"/>
                  </a:cubicBezTo>
                  <a:cubicBezTo>
                    <a:pt x="136" y="104"/>
                    <a:pt x="106" y="134"/>
                    <a:pt x="68" y="134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1105" name="Google Shape;1105;p75"/>
          <p:cNvSpPr txBox="1"/>
          <p:nvPr/>
        </p:nvSpPr>
        <p:spPr>
          <a:xfrm>
            <a:off x="6919006" y="6430323"/>
            <a:ext cx="49698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fr" sz="7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 information: do not share without written permission from Owkin, Inc.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6" name="Google Shape;1106;p75"/>
          <p:cNvSpPr txBox="1">
            <a:spLocks noGrp="1"/>
          </p:cNvSpPr>
          <p:nvPr>
            <p:ph type="subTitle" idx="35"/>
          </p:nvPr>
        </p:nvSpPr>
        <p:spPr>
          <a:xfrm>
            <a:off x="299650" y="234950"/>
            <a:ext cx="44103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ur Team 2 3">
  <p:cSld name="Our Team 2_3">
    <p:bg>
      <p:bgPr>
        <a:solidFill>
          <a:schemeClr val="lt1"/>
        </a:solidFill>
        <a:effectLst/>
      </p:bgPr>
    </p:bg>
    <p:spTree>
      <p:nvGrpSpPr>
        <p:cNvPr id="1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Google Shape;1108;p76"/>
          <p:cNvSpPr/>
          <p:nvPr/>
        </p:nvSpPr>
        <p:spPr>
          <a:xfrm rot="-5400000" flipH="1">
            <a:off x="5022664" y="-312600"/>
            <a:ext cx="6858000" cy="7483200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50" tIns="45700" rIns="9145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109" name="Google Shape;1109;p76"/>
          <p:cNvSpPr>
            <a:spLocks noGrp="1"/>
          </p:cNvSpPr>
          <p:nvPr>
            <p:ph type="body" idx="1"/>
          </p:nvPr>
        </p:nvSpPr>
        <p:spPr>
          <a:xfrm>
            <a:off x="5550222" y="843446"/>
            <a:ext cx="5797500" cy="1540800"/>
          </a:xfrm>
          <a:prstGeom prst="roundRect">
            <a:avLst>
              <a:gd name="adj" fmla="val 11700"/>
            </a:avLst>
          </a:prstGeom>
          <a:solidFill>
            <a:schemeClr val="lt1"/>
          </a:solidFill>
          <a:ln w="9525" cap="flat" cmpd="sng">
            <a:solidFill>
              <a:schemeClr val="lt1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>
                <a:solidFill>
                  <a:schemeClr val="lt1"/>
                </a:solidFill>
              </a:defRPr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1110" name="Google Shape;1110;p76"/>
          <p:cNvSpPr>
            <a:spLocks noGrp="1"/>
          </p:cNvSpPr>
          <p:nvPr>
            <p:ph type="body" idx="2"/>
          </p:nvPr>
        </p:nvSpPr>
        <p:spPr>
          <a:xfrm>
            <a:off x="5550222" y="2659168"/>
            <a:ext cx="5797500" cy="1540800"/>
          </a:xfrm>
          <a:prstGeom prst="roundRect">
            <a:avLst>
              <a:gd name="adj" fmla="val 11700"/>
            </a:avLst>
          </a:prstGeom>
          <a:solidFill>
            <a:schemeClr val="lt1"/>
          </a:solidFill>
          <a:ln w="9525" cap="flat" cmpd="sng">
            <a:solidFill>
              <a:schemeClr val="lt1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>
                <a:solidFill>
                  <a:schemeClr val="lt1"/>
                </a:solidFill>
              </a:defRPr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1111" name="Google Shape;1111;p76"/>
          <p:cNvSpPr txBox="1">
            <a:spLocks noGrp="1"/>
          </p:cNvSpPr>
          <p:nvPr>
            <p:ph type="body" idx="3"/>
          </p:nvPr>
        </p:nvSpPr>
        <p:spPr>
          <a:xfrm>
            <a:off x="299648" y="234951"/>
            <a:ext cx="4110900" cy="2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/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/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/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grpSp>
        <p:nvGrpSpPr>
          <p:cNvPr id="1112" name="Google Shape;1112;p76"/>
          <p:cNvGrpSpPr/>
          <p:nvPr/>
        </p:nvGrpSpPr>
        <p:grpSpPr>
          <a:xfrm>
            <a:off x="11648099" y="272519"/>
            <a:ext cx="245452" cy="242128"/>
            <a:chOff x="266542" y="6326171"/>
            <a:chExt cx="245428" cy="242128"/>
          </a:xfrm>
        </p:grpSpPr>
        <p:sp>
          <p:nvSpPr>
            <p:cNvPr id="1113" name="Google Shape;1113;p76"/>
            <p:cNvSpPr/>
            <p:nvPr/>
          </p:nvSpPr>
          <p:spPr>
            <a:xfrm>
              <a:off x="26654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70" y="58"/>
                  </a:moveTo>
                  <a:cubicBezTo>
                    <a:pt x="59" y="69"/>
                    <a:pt x="59" y="69"/>
                    <a:pt x="59" y="69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0" y="12"/>
                    <a:pt x="0" y="7"/>
                    <a:pt x="3" y="4"/>
                  </a:cubicBezTo>
                  <a:cubicBezTo>
                    <a:pt x="7" y="0"/>
                    <a:pt x="12" y="0"/>
                    <a:pt x="15" y="4"/>
                  </a:cubicBezTo>
                  <a:lnTo>
                    <a:pt x="70" y="5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114" name="Google Shape;1114;p76"/>
            <p:cNvSpPr/>
            <p:nvPr/>
          </p:nvSpPr>
          <p:spPr>
            <a:xfrm>
              <a:off x="26654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59" y="0"/>
                  </a:moveTo>
                  <a:cubicBezTo>
                    <a:pt x="70" y="11"/>
                    <a:pt x="70" y="11"/>
                    <a:pt x="70" y="11"/>
                  </a:cubicBezTo>
                  <a:cubicBezTo>
                    <a:pt x="15" y="66"/>
                    <a:pt x="15" y="66"/>
                    <a:pt x="15" y="66"/>
                  </a:cubicBezTo>
                  <a:cubicBezTo>
                    <a:pt x="12" y="69"/>
                    <a:pt x="7" y="69"/>
                    <a:pt x="3" y="66"/>
                  </a:cubicBezTo>
                  <a:cubicBezTo>
                    <a:pt x="0" y="63"/>
                    <a:pt x="0" y="57"/>
                    <a:pt x="3" y="54"/>
                  </a:cubicBezTo>
                  <a:lnTo>
                    <a:pt x="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115" name="Google Shape;1115;p76"/>
            <p:cNvSpPr/>
            <p:nvPr/>
          </p:nvSpPr>
          <p:spPr>
            <a:xfrm>
              <a:off x="40047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0" y="11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70" y="57"/>
                    <a:pt x="70" y="62"/>
                    <a:pt x="67" y="66"/>
                  </a:cubicBezTo>
                  <a:cubicBezTo>
                    <a:pt x="63" y="69"/>
                    <a:pt x="58" y="69"/>
                    <a:pt x="55" y="66"/>
                  </a:cubicBezTo>
                  <a:lnTo>
                    <a:pt x="0" y="1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116" name="Google Shape;1116;p76"/>
            <p:cNvSpPr/>
            <p:nvPr/>
          </p:nvSpPr>
          <p:spPr>
            <a:xfrm>
              <a:off x="40047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11" y="69"/>
                  </a:moveTo>
                  <a:cubicBezTo>
                    <a:pt x="0" y="58"/>
                    <a:pt x="0" y="58"/>
                    <a:pt x="0" y="58"/>
                  </a:cubicBezTo>
                  <a:cubicBezTo>
                    <a:pt x="55" y="3"/>
                    <a:pt x="55" y="3"/>
                    <a:pt x="55" y="3"/>
                  </a:cubicBezTo>
                  <a:cubicBezTo>
                    <a:pt x="58" y="0"/>
                    <a:pt x="63" y="0"/>
                    <a:pt x="67" y="3"/>
                  </a:cubicBezTo>
                  <a:cubicBezTo>
                    <a:pt x="70" y="7"/>
                    <a:pt x="70" y="12"/>
                    <a:pt x="67" y="15"/>
                  </a:cubicBezTo>
                  <a:lnTo>
                    <a:pt x="11" y="6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117" name="Google Shape;1117;p76"/>
            <p:cNvSpPr/>
            <p:nvPr/>
          </p:nvSpPr>
          <p:spPr>
            <a:xfrm>
              <a:off x="374741" y="6433050"/>
              <a:ext cx="29029" cy="28369"/>
            </a:xfrm>
            <a:custGeom>
              <a:avLst/>
              <a:gdLst/>
              <a:ahLst/>
              <a:cxnLst/>
              <a:rect l="l" t="t" r="r" b="b"/>
              <a:pathLst>
                <a:path w="18" h="18" extrusionOk="0">
                  <a:moveTo>
                    <a:pt x="15" y="3"/>
                  </a:moveTo>
                  <a:cubicBezTo>
                    <a:pt x="18" y="6"/>
                    <a:pt x="18" y="12"/>
                    <a:pt x="15" y="15"/>
                  </a:cubicBezTo>
                  <a:cubicBezTo>
                    <a:pt x="11" y="18"/>
                    <a:pt x="6" y="18"/>
                    <a:pt x="3" y="15"/>
                  </a:cubicBezTo>
                  <a:cubicBezTo>
                    <a:pt x="0" y="12"/>
                    <a:pt x="0" y="6"/>
                    <a:pt x="3" y="3"/>
                  </a:cubicBezTo>
                  <a:cubicBezTo>
                    <a:pt x="6" y="0"/>
                    <a:pt x="11" y="0"/>
                    <a:pt x="15" y="3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118" name="Google Shape;1118;p76"/>
            <p:cNvSpPr/>
            <p:nvPr/>
          </p:nvSpPr>
          <p:spPr>
            <a:xfrm>
              <a:off x="280397" y="6340685"/>
              <a:ext cx="217059" cy="213099"/>
            </a:xfrm>
            <a:custGeom>
              <a:avLst/>
              <a:gdLst/>
              <a:ahLst/>
              <a:cxnLst/>
              <a:rect l="l" t="t" r="r" b="b"/>
              <a:pathLst>
                <a:path w="136" h="134" extrusionOk="0">
                  <a:moveTo>
                    <a:pt x="68" y="16"/>
                  </a:moveTo>
                  <a:cubicBezTo>
                    <a:pt x="40" y="16"/>
                    <a:pt x="17" y="39"/>
                    <a:pt x="17" y="67"/>
                  </a:cubicBezTo>
                  <a:cubicBezTo>
                    <a:pt x="17" y="95"/>
                    <a:pt x="40" y="118"/>
                    <a:pt x="68" y="118"/>
                  </a:cubicBezTo>
                  <a:cubicBezTo>
                    <a:pt x="97" y="118"/>
                    <a:pt x="120" y="95"/>
                    <a:pt x="120" y="67"/>
                  </a:cubicBezTo>
                  <a:cubicBezTo>
                    <a:pt x="120" y="39"/>
                    <a:pt x="97" y="16"/>
                    <a:pt x="68" y="16"/>
                  </a:cubicBezTo>
                  <a:moveTo>
                    <a:pt x="68" y="134"/>
                  </a:moveTo>
                  <a:cubicBezTo>
                    <a:pt x="31" y="134"/>
                    <a:pt x="0" y="104"/>
                    <a:pt x="0" y="67"/>
                  </a:cubicBezTo>
                  <a:cubicBezTo>
                    <a:pt x="0" y="30"/>
                    <a:pt x="31" y="0"/>
                    <a:pt x="68" y="0"/>
                  </a:cubicBezTo>
                  <a:cubicBezTo>
                    <a:pt x="106" y="0"/>
                    <a:pt x="136" y="30"/>
                    <a:pt x="136" y="67"/>
                  </a:cubicBezTo>
                  <a:cubicBezTo>
                    <a:pt x="136" y="104"/>
                    <a:pt x="106" y="134"/>
                    <a:pt x="68" y="134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1119" name="Google Shape;1119;p76"/>
          <p:cNvSpPr txBox="1">
            <a:spLocks noGrp="1"/>
          </p:cNvSpPr>
          <p:nvPr>
            <p:ph type="sldNum" idx="12"/>
          </p:nvPr>
        </p:nvSpPr>
        <p:spPr>
          <a:xfrm>
            <a:off x="299648" y="6410065"/>
            <a:ext cx="300900" cy="2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120" name="Google Shape;1120;p76"/>
          <p:cNvSpPr txBox="1">
            <a:spLocks noGrp="1"/>
          </p:cNvSpPr>
          <p:nvPr>
            <p:ph type="title"/>
          </p:nvPr>
        </p:nvSpPr>
        <p:spPr>
          <a:xfrm>
            <a:off x="964661" y="1371600"/>
            <a:ext cx="3173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Didact Gothic"/>
              <a:buNone/>
              <a:defRPr sz="60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121" name="Google Shape;1121;p76"/>
          <p:cNvSpPr>
            <a:spLocks noGrp="1"/>
          </p:cNvSpPr>
          <p:nvPr>
            <p:ph type="pic" idx="4"/>
          </p:nvPr>
        </p:nvSpPr>
        <p:spPr>
          <a:xfrm>
            <a:off x="5867260" y="1152135"/>
            <a:ext cx="923100" cy="923100"/>
          </a:xfrm>
          <a:prstGeom prst="ellipse">
            <a:avLst/>
          </a:prstGeom>
          <a:solidFill>
            <a:schemeClr val="lt1">
              <a:alpha val="69411"/>
            </a:schemeClr>
          </a:solidFill>
          <a:ln>
            <a:noFill/>
          </a:ln>
        </p:spPr>
      </p:sp>
      <p:sp>
        <p:nvSpPr>
          <p:cNvPr id="1122" name="Google Shape;1122;p76"/>
          <p:cNvSpPr>
            <a:spLocks noGrp="1"/>
          </p:cNvSpPr>
          <p:nvPr>
            <p:ph type="pic" idx="5"/>
          </p:nvPr>
        </p:nvSpPr>
        <p:spPr>
          <a:xfrm>
            <a:off x="5867260" y="2967857"/>
            <a:ext cx="923100" cy="923100"/>
          </a:xfrm>
          <a:prstGeom prst="ellipse">
            <a:avLst/>
          </a:prstGeom>
          <a:solidFill>
            <a:schemeClr val="lt1">
              <a:alpha val="69411"/>
            </a:schemeClr>
          </a:solidFill>
          <a:ln>
            <a:noFill/>
          </a:ln>
        </p:spPr>
      </p:sp>
      <p:sp>
        <p:nvSpPr>
          <p:cNvPr id="1123" name="Google Shape;1123;p76"/>
          <p:cNvSpPr>
            <a:spLocks noGrp="1"/>
          </p:cNvSpPr>
          <p:nvPr>
            <p:ph type="body" idx="6"/>
          </p:nvPr>
        </p:nvSpPr>
        <p:spPr>
          <a:xfrm>
            <a:off x="7471310" y="1656234"/>
            <a:ext cx="2866200" cy="2745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0" tIns="0" rIns="0" bIns="46800" anchor="t" anchorCtr="0">
            <a:noAutofit/>
          </a:bodyPr>
          <a:lstStyle>
            <a:lvl1pPr marL="457200" lvl="0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1124" name="Google Shape;1124;p76"/>
          <p:cNvSpPr txBox="1">
            <a:spLocks noGrp="1"/>
          </p:cNvSpPr>
          <p:nvPr>
            <p:ph type="body" idx="7"/>
          </p:nvPr>
        </p:nvSpPr>
        <p:spPr>
          <a:xfrm>
            <a:off x="7471310" y="1328434"/>
            <a:ext cx="2866200" cy="2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>
                <a:solidFill>
                  <a:schemeClr val="lt1"/>
                </a:solidFill>
              </a:defRPr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1125" name="Google Shape;1125;p76"/>
          <p:cNvSpPr>
            <a:spLocks noGrp="1"/>
          </p:cNvSpPr>
          <p:nvPr>
            <p:ph type="body" idx="8"/>
          </p:nvPr>
        </p:nvSpPr>
        <p:spPr>
          <a:xfrm>
            <a:off x="7471310" y="3446794"/>
            <a:ext cx="2866200" cy="2745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0" tIns="0" rIns="0" bIns="46800" anchor="t" anchorCtr="0">
            <a:noAutofit/>
          </a:bodyPr>
          <a:lstStyle>
            <a:lvl1pPr marL="457200" lvl="0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1126" name="Google Shape;1126;p76"/>
          <p:cNvSpPr txBox="1">
            <a:spLocks noGrp="1"/>
          </p:cNvSpPr>
          <p:nvPr>
            <p:ph type="body" idx="9"/>
          </p:nvPr>
        </p:nvSpPr>
        <p:spPr>
          <a:xfrm>
            <a:off x="7471310" y="3118994"/>
            <a:ext cx="2866200" cy="2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>
                <a:solidFill>
                  <a:schemeClr val="lt1"/>
                </a:solidFill>
              </a:defRPr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1127" name="Google Shape;1127;p76"/>
          <p:cNvSpPr>
            <a:spLocks noGrp="1"/>
          </p:cNvSpPr>
          <p:nvPr>
            <p:ph type="body" idx="13"/>
          </p:nvPr>
        </p:nvSpPr>
        <p:spPr>
          <a:xfrm>
            <a:off x="5550222" y="4472802"/>
            <a:ext cx="5797500" cy="1540800"/>
          </a:xfrm>
          <a:prstGeom prst="roundRect">
            <a:avLst>
              <a:gd name="adj" fmla="val 11700"/>
            </a:avLst>
          </a:prstGeom>
          <a:solidFill>
            <a:schemeClr val="lt1"/>
          </a:solidFill>
          <a:ln w="9525" cap="flat" cmpd="sng">
            <a:solidFill>
              <a:schemeClr val="lt1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>
                <a:solidFill>
                  <a:schemeClr val="lt1"/>
                </a:solidFill>
              </a:defRPr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1128" name="Google Shape;1128;p76"/>
          <p:cNvSpPr>
            <a:spLocks noGrp="1"/>
          </p:cNvSpPr>
          <p:nvPr>
            <p:ph type="pic" idx="14"/>
          </p:nvPr>
        </p:nvSpPr>
        <p:spPr>
          <a:xfrm>
            <a:off x="5867260" y="4781491"/>
            <a:ext cx="923100" cy="923100"/>
          </a:xfrm>
          <a:prstGeom prst="ellipse">
            <a:avLst/>
          </a:prstGeom>
          <a:solidFill>
            <a:schemeClr val="lt1">
              <a:alpha val="69411"/>
            </a:schemeClr>
          </a:solidFill>
          <a:ln>
            <a:noFill/>
          </a:ln>
        </p:spPr>
      </p:sp>
      <p:sp>
        <p:nvSpPr>
          <p:cNvPr id="1129" name="Google Shape;1129;p76"/>
          <p:cNvSpPr>
            <a:spLocks noGrp="1"/>
          </p:cNvSpPr>
          <p:nvPr>
            <p:ph type="body" idx="15"/>
          </p:nvPr>
        </p:nvSpPr>
        <p:spPr>
          <a:xfrm>
            <a:off x="7471310" y="5262618"/>
            <a:ext cx="2866200" cy="2745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0" tIns="0" rIns="0" bIns="46800" anchor="t" anchorCtr="0">
            <a:noAutofit/>
          </a:bodyPr>
          <a:lstStyle>
            <a:lvl1pPr marL="457200" lvl="0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1130" name="Google Shape;1130;p76"/>
          <p:cNvSpPr txBox="1">
            <a:spLocks noGrp="1"/>
          </p:cNvSpPr>
          <p:nvPr>
            <p:ph type="body" idx="16"/>
          </p:nvPr>
        </p:nvSpPr>
        <p:spPr>
          <a:xfrm>
            <a:off x="7471310" y="4934818"/>
            <a:ext cx="2866200" cy="2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>
                <a:solidFill>
                  <a:schemeClr val="lt1"/>
                </a:solidFill>
              </a:defRPr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1131" name="Google Shape;1131;p76"/>
          <p:cNvSpPr txBox="1"/>
          <p:nvPr/>
        </p:nvSpPr>
        <p:spPr>
          <a:xfrm>
            <a:off x="6919006" y="6430323"/>
            <a:ext cx="49698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fr" sz="7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 information: do not share without written permission from Owkin, Inc.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ur Team 2 4">
  <p:cSld name="Our Team 2_4">
    <p:bg>
      <p:bgPr>
        <a:solidFill>
          <a:schemeClr val="lt1"/>
        </a:solidFill>
        <a:effectLst/>
      </p:bgPr>
    </p:bg>
    <p:spTree>
      <p:nvGrpSpPr>
        <p:cNvPr id="1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" name="Google Shape;1133;p77"/>
          <p:cNvSpPr/>
          <p:nvPr/>
        </p:nvSpPr>
        <p:spPr>
          <a:xfrm rot="-5400000" flipH="1">
            <a:off x="5022664" y="-312600"/>
            <a:ext cx="6858000" cy="7483200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50" tIns="45700" rIns="9145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134" name="Google Shape;1134;p77"/>
          <p:cNvSpPr>
            <a:spLocks noGrp="1"/>
          </p:cNvSpPr>
          <p:nvPr>
            <p:ph type="body" idx="1"/>
          </p:nvPr>
        </p:nvSpPr>
        <p:spPr>
          <a:xfrm>
            <a:off x="5550222" y="843446"/>
            <a:ext cx="5797500" cy="1540800"/>
          </a:xfrm>
          <a:prstGeom prst="roundRect">
            <a:avLst>
              <a:gd name="adj" fmla="val 11700"/>
            </a:avLst>
          </a:prstGeom>
          <a:solidFill>
            <a:schemeClr val="lt1"/>
          </a:solidFill>
          <a:ln w="9525" cap="flat" cmpd="sng">
            <a:solidFill>
              <a:schemeClr val="lt1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>
                <a:solidFill>
                  <a:schemeClr val="lt1"/>
                </a:solidFill>
              </a:defRPr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1135" name="Google Shape;1135;p77"/>
          <p:cNvSpPr>
            <a:spLocks noGrp="1"/>
          </p:cNvSpPr>
          <p:nvPr>
            <p:ph type="body" idx="2"/>
          </p:nvPr>
        </p:nvSpPr>
        <p:spPr>
          <a:xfrm>
            <a:off x="5550222" y="2659168"/>
            <a:ext cx="5797500" cy="1540800"/>
          </a:xfrm>
          <a:prstGeom prst="roundRect">
            <a:avLst>
              <a:gd name="adj" fmla="val 11700"/>
            </a:avLst>
          </a:prstGeom>
          <a:solidFill>
            <a:schemeClr val="lt1"/>
          </a:solidFill>
          <a:ln w="9525" cap="flat" cmpd="sng">
            <a:solidFill>
              <a:schemeClr val="lt1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>
                <a:solidFill>
                  <a:schemeClr val="lt1"/>
                </a:solidFill>
              </a:defRPr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1136" name="Google Shape;1136;p77"/>
          <p:cNvSpPr txBox="1">
            <a:spLocks noGrp="1"/>
          </p:cNvSpPr>
          <p:nvPr>
            <p:ph type="body" idx="3"/>
          </p:nvPr>
        </p:nvSpPr>
        <p:spPr>
          <a:xfrm>
            <a:off x="299648" y="234951"/>
            <a:ext cx="4110900" cy="2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/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/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/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grpSp>
        <p:nvGrpSpPr>
          <p:cNvPr id="1137" name="Google Shape;1137;p77"/>
          <p:cNvGrpSpPr/>
          <p:nvPr/>
        </p:nvGrpSpPr>
        <p:grpSpPr>
          <a:xfrm>
            <a:off x="11648099" y="272519"/>
            <a:ext cx="245452" cy="242128"/>
            <a:chOff x="266542" y="6326171"/>
            <a:chExt cx="245428" cy="242128"/>
          </a:xfrm>
        </p:grpSpPr>
        <p:sp>
          <p:nvSpPr>
            <p:cNvPr id="1138" name="Google Shape;1138;p77"/>
            <p:cNvSpPr/>
            <p:nvPr/>
          </p:nvSpPr>
          <p:spPr>
            <a:xfrm>
              <a:off x="26654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70" y="58"/>
                  </a:moveTo>
                  <a:cubicBezTo>
                    <a:pt x="59" y="69"/>
                    <a:pt x="59" y="69"/>
                    <a:pt x="59" y="69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0" y="12"/>
                    <a:pt x="0" y="7"/>
                    <a:pt x="3" y="4"/>
                  </a:cubicBezTo>
                  <a:cubicBezTo>
                    <a:pt x="7" y="0"/>
                    <a:pt x="12" y="0"/>
                    <a:pt x="15" y="4"/>
                  </a:cubicBezTo>
                  <a:lnTo>
                    <a:pt x="70" y="5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139" name="Google Shape;1139;p77"/>
            <p:cNvSpPr/>
            <p:nvPr/>
          </p:nvSpPr>
          <p:spPr>
            <a:xfrm>
              <a:off x="26654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59" y="0"/>
                  </a:moveTo>
                  <a:cubicBezTo>
                    <a:pt x="70" y="11"/>
                    <a:pt x="70" y="11"/>
                    <a:pt x="70" y="11"/>
                  </a:cubicBezTo>
                  <a:cubicBezTo>
                    <a:pt x="15" y="66"/>
                    <a:pt x="15" y="66"/>
                    <a:pt x="15" y="66"/>
                  </a:cubicBezTo>
                  <a:cubicBezTo>
                    <a:pt x="12" y="69"/>
                    <a:pt x="7" y="69"/>
                    <a:pt x="3" y="66"/>
                  </a:cubicBezTo>
                  <a:cubicBezTo>
                    <a:pt x="0" y="63"/>
                    <a:pt x="0" y="57"/>
                    <a:pt x="3" y="54"/>
                  </a:cubicBezTo>
                  <a:lnTo>
                    <a:pt x="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140" name="Google Shape;1140;p77"/>
            <p:cNvSpPr/>
            <p:nvPr/>
          </p:nvSpPr>
          <p:spPr>
            <a:xfrm>
              <a:off x="40047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0" y="11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70" y="57"/>
                    <a:pt x="70" y="62"/>
                    <a:pt x="67" y="66"/>
                  </a:cubicBezTo>
                  <a:cubicBezTo>
                    <a:pt x="63" y="69"/>
                    <a:pt x="58" y="69"/>
                    <a:pt x="55" y="66"/>
                  </a:cubicBezTo>
                  <a:lnTo>
                    <a:pt x="0" y="1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141" name="Google Shape;1141;p77"/>
            <p:cNvSpPr/>
            <p:nvPr/>
          </p:nvSpPr>
          <p:spPr>
            <a:xfrm>
              <a:off x="40047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11" y="69"/>
                  </a:moveTo>
                  <a:cubicBezTo>
                    <a:pt x="0" y="58"/>
                    <a:pt x="0" y="58"/>
                    <a:pt x="0" y="58"/>
                  </a:cubicBezTo>
                  <a:cubicBezTo>
                    <a:pt x="55" y="3"/>
                    <a:pt x="55" y="3"/>
                    <a:pt x="55" y="3"/>
                  </a:cubicBezTo>
                  <a:cubicBezTo>
                    <a:pt x="58" y="0"/>
                    <a:pt x="63" y="0"/>
                    <a:pt x="67" y="3"/>
                  </a:cubicBezTo>
                  <a:cubicBezTo>
                    <a:pt x="70" y="7"/>
                    <a:pt x="70" y="12"/>
                    <a:pt x="67" y="15"/>
                  </a:cubicBezTo>
                  <a:lnTo>
                    <a:pt x="11" y="6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142" name="Google Shape;1142;p77"/>
            <p:cNvSpPr/>
            <p:nvPr/>
          </p:nvSpPr>
          <p:spPr>
            <a:xfrm>
              <a:off x="374741" y="6433050"/>
              <a:ext cx="29029" cy="28369"/>
            </a:xfrm>
            <a:custGeom>
              <a:avLst/>
              <a:gdLst/>
              <a:ahLst/>
              <a:cxnLst/>
              <a:rect l="l" t="t" r="r" b="b"/>
              <a:pathLst>
                <a:path w="18" h="18" extrusionOk="0">
                  <a:moveTo>
                    <a:pt x="15" y="3"/>
                  </a:moveTo>
                  <a:cubicBezTo>
                    <a:pt x="18" y="6"/>
                    <a:pt x="18" y="12"/>
                    <a:pt x="15" y="15"/>
                  </a:cubicBezTo>
                  <a:cubicBezTo>
                    <a:pt x="11" y="18"/>
                    <a:pt x="6" y="18"/>
                    <a:pt x="3" y="15"/>
                  </a:cubicBezTo>
                  <a:cubicBezTo>
                    <a:pt x="0" y="12"/>
                    <a:pt x="0" y="6"/>
                    <a:pt x="3" y="3"/>
                  </a:cubicBezTo>
                  <a:cubicBezTo>
                    <a:pt x="6" y="0"/>
                    <a:pt x="11" y="0"/>
                    <a:pt x="15" y="3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143" name="Google Shape;1143;p77"/>
            <p:cNvSpPr/>
            <p:nvPr/>
          </p:nvSpPr>
          <p:spPr>
            <a:xfrm>
              <a:off x="280397" y="6340685"/>
              <a:ext cx="217059" cy="213099"/>
            </a:xfrm>
            <a:custGeom>
              <a:avLst/>
              <a:gdLst/>
              <a:ahLst/>
              <a:cxnLst/>
              <a:rect l="l" t="t" r="r" b="b"/>
              <a:pathLst>
                <a:path w="136" h="134" extrusionOk="0">
                  <a:moveTo>
                    <a:pt x="68" y="16"/>
                  </a:moveTo>
                  <a:cubicBezTo>
                    <a:pt x="40" y="16"/>
                    <a:pt x="17" y="39"/>
                    <a:pt x="17" y="67"/>
                  </a:cubicBezTo>
                  <a:cubicBezTo>
                    <a:pt x="17" y="95"/>
                    <a:pt x="40" y="118"/>
                    <a:pt x="68" y="118"/>
                  </a:cubicBezTo>
                  <a:cubicBezTo>
                    <a:pt x="97" y="118"/>
                    <a:pt x="120" y="95"/>
                    <a:pt x="120" y="67"/>
                  </a:cubicBezTo>
                  <a:cubicBezTo>
                    <a:pt x="120" y="39"/>
                    <a:pt x="97" y="16"/>
                    <a:pt x="68" y="16"/>
                  </a:cubicBezTo>
                  <a:moveTo>
                    <a:pt x="68" y="134"/>
                  </a:moveTo>
                  <a:cubicBezTo>
                    <a:pt x="31" y="134"/>
                    <a:pt x="0" y="104"/>
                    <a:pt x="0" y="67"/>
                  </a:cubicBezTo>
                  <a:cubicBezTo>
                    <a:pt x="0" y="30"/>
                    <a:pt x="31" y="0"/>
                    <a:pt x="68" y="0"/>
                  </a:cubicBezTo>
                  <a:cubicBezTo>
                    <a:pt x="106" y="0"/>
                    <a:pt x="136" y="30"/>
                    <a:pt x="136" y="67"/>
                  </a:cubicBezTo>
                  <a:cubicBezTo>
                    <a:pt x="136" y="104"/>
                    <a:pt x="106" y="134"/>
                    <a:pt x="68" y="134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1144" name="Google Shape;1144;p77"/>
          <p:cNvSpPr txBox="1">
            <a:spLocks noGrp="1"/>
          </p:cNvSpPr>
          <p:nvPr>
            <p:ph type="sldNum" idx="12"/>
          </p:nvPr>
        </p:nvSpPr>
        <p:spPr>
          <a:xfrm>
            <a:off x="299648" y="6410065"/>
            <a:ext cx="300900" cy="2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145" name="Google Shape;1145;p77"/>
          <p:cNvSpPr txBox="1">
            <a:spLocks noGrp="1"/>
          </p:cNvSpPr>
          <p:nvPr>
            <p:ph type="title"/>
          </p:nvPr>
        </p:nvSpPr>
        <p:spPr>
          <a:xfrm>
            <a:off x="964661" y="1371600"/>
            <a:ext cx="3173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Didact Gothic"/>
              <a:buNone/>
              <a:defRPr sz="60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146" name="Google Shape;1146;p77"/>
          <p:cNvSpPr>
            <a:spLocks noGrp="1"/>
          </p:cNvSpPr>
          <p:nvPr>
            <p:ph type="pic" idx="4"/>
          </p:nvPr>
        </p:nvSpPr>
        <p:spPr>
          <a:xfrm>
            <a:off x="5867260" y="1152135"/>
            <a:ext cx="923100" cy="923100"/>
          </a:xfrm>
          <a:prstGeom prst="ellipse">
            <a:avLst/>
          </a:prstGeom>
          <a:solidFill>
            <a:schemeClr val="lt1">
              <a:alpha val="69411"/>
            </a:schemeClr>
          </a:solidFill>
          <a:ln>
            <a:noFill/>
          </a:ln>
        </p:spPr>
      </p:sp>
      <p:sp>
        <p:nvSpPr>
          <p:cNvPr id="1147" name="Google Shape;1147;p77"/>
          <p:cNvSpPr>
            <a:spLocks noGrp="1"/>
          </p:cNvSpPr>
          <p:nvPr>
            <p:ph type="pic" idx="5"/>
          </p:nvPr>
        </p:nvSpPr>
        <p:spPr>
          <a:xfrm>
            <a:off x="5867260" y="2967857"/>
            <a:ext cx="923100" cy="923100"/>
          </a:xfrm>
          <a:prstGeom prst="ellipse">
            <a:avLst/>
          </a:prstGeom>
          <a:solidFill>
            <a:schemeClr val="lt1">
              <a:alpha val="69411"/>
            </a:schemeClr>
          </a:solidFill>
          <a:ln>
            <a:noFill/>
          </a:ln>
        </p:spPr>
      </p:sp>
      <p:sp>
        <p:nvSpPr>
          <p:cNvPr id="1148" name="Google Shape;1148;p77"/>
          <p:cNvSpPr>
            <a:spLocks noGrp="1"/>
          </p:cNvSpPr>
          <p:nvPr>
            <p:ph type="body" idx="6"/>
          </p:nvPr>
        </p:nvSpPr>
        <p:spPr>
          <a:xfrm>
            <a:off x="7471310" y="1656234"/>
            <a:ext cx="2866200" cy="2745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0" tIns="0" rIns="0" bIns="46800" anchor="t" anchorCtr="0">
            <a:noAutofit/>
          </a:bodyPr>
          <a:lstStyle>
            <a:lvl1pPr marL="457200" lvl="0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1149" name="Google Shape;1149;p77"/>
          <p:cNvSpPr txBox="1">
            <a:spLocks noGrp="1"/>
          </p:cNvSpPr>
          <p:nvPr>
            <p:ph type="body" idx="7"/>
          </p:nvPr>
        </p:nvSpPr>
        <p:spPr>
          <a:xfrm>
            <a:off x="7471310" y="1328434"/>
            <a:ext cx="2866200" cy="2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>
                <a:solidFill>
                  <a:schemeClr val="lt1"/>
                </a:solidFill>
              </a:defRPr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1150" name="Google Shape;1150;p77"/>
          <p:cNvSpPr>
            <a:spLocks noGrp="1"/>
          </p:cNvSpPr>
          <p:nvPr>
            <p:ph type="body" idx="8"/>
          </p:nvPr>
        </p:nvSpPr>
        <p:spPr>
          <a:xfrm>
            <a:off x="7471310" y="3446794"/>
            <a:ext cx="2866200" cy="2745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0" tIns="0" rIns="0" bIns="46800" anchor="t" anchorCtr="0">
            <a:noAutofit/>
          </a:bodyPr>
          <a:lstStyle>
            <a:lvl1pPr marL="457200" lvl="0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1151" name="Google Shape;1151;p77"/>
          <p:cNvSpPr txBox="1">
            <a:spLocks noGrp="1"/>
          </p:cNvSpPr>
          <p:nvPr>
            <p:ph type="body" idx="9"/>
          </p:nvPr>
        </p:nvSpPr>
        <p:spPr>
          <a:xfrm>
            <a:off x="7471310" y="3118994"/>
            <a:ext cx="2866200" cy="2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>
                <a:solidFill>
                  <a:schemeClr val="lt1"/>
                </a:solidFill>
              </a:defRPr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1152" name="Google Shape;1152;p77"/>
          <p:cNvSpPr>
            <a:spLocks noGrp="1"/>
          </p:cNvSpPr>
          <p:nvPr>
            <p:ph type="body" idx="13"/>
          </p:nvPr>
        </p:nvSpPr>
        <p:spPr>
          <a:xfrm>
            <a:off x="5550222" y="4472802"/>
            <a:ext cx="5797500" cy="1540800"/>
          </a:xfrm>
          <a:prstGeom prst="roundRect">
            <a:avLst>
              <a:gd name="adj" fmla="val 11700"/>
            </a:avLst>
          </a:prstGeom>
          <a:solidFill>
            <a:schemeClr val="lt1"/>
          </a:solidFill>
          <a:ln w="9525" cap="flat" cmpd="sng">
            <a:solidFill>
              <a:schemeClr val="lt1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>
                <a:solidFill>
                  <a:schemeClr val="lt1"/>
                </a:solidFill>
              </a:defRPr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1153" name="Google Shape;1153;p77"/>
          <p:cNvSpPr>
            <a:spLocks noGrp="1"/>
          </p:cNvSpPr>
          <p:nvPr>
            <p:ph type="pic" idx="14"/>
          </p:nvPr>
        </p:nvSpPr>
        <p:spPr>
          <a:xfrm>
            <a:off x="5867260" y="4781491"/>
            <a:ext cx="923100" cy="923100"/>
          </a:xfrm>
          <a:prstGeom prst="ellipse">
            <a:avLst/>
          </a:prstGeom>
          <a:solidFill>
            <a:schemeClr val="lt1">
              <a:alpha val="69411"/>
            </a:schemeClr>
          </a:solidFill>
          <a:ln>
            <a:noFill/>
          </a:ln>
        </p:spPr>
      </p:sp>
      <p:sp>
        <p:nvSpPr>
          <p:cNvPr id="1154" name="Google Shape;1154;p77"/>
          <p:cNvSpPr>
            <a:spLocks noGrp="1"/>
          </p:cNvSpPr>
          <p:nvPr>
            <p:ph type="body" idx="15"/>
          </p:nvPr>
        </p:nvSpPr>
        <p:spPr>
          <a:xfrm>
            <a:off x="7471310" y="5262618"/>
            <a:ext cx="2866200" cy="2745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0" tIns="0" rIns="0" bIns="46800" anchor="t" anchorCtr="0">
            <a:noAutofit/>
          </a:bodyPr>
          <a:lstStyle>
            <a:lvl1pPr marL="457200" lvl="0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1155" name="Google Shape;1155;p77"/>
          <p:cNvSpPr txBox="1">
            <a:spLocks noGrp="1"/>
          </p:cNvSpPr>
          <p:nvPr>
            <p:ph type="body" idx="16"/>
          </p:nvPr>
        </p:nvSpPr>
        <p:spPr>
          <a:xfrm>
            <a:off x="7471310" y="4934818"/>
            <a:ext cx="2866200" cy="2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>
                <a:solidFill>
                  <a:schemeClr val="lt1"/>
                </a:solidFill>
              </a:defRPr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1156" name="Google Shape;1156;p77"/>
          <p:cNvSpPr txBox="1"/>
          <p:nvPr/>
        </p:nvSpPr>
        <p:spPr>
          <a:xfrm>
            <a:off x="6919006" y="6430323"/>
            <a:ext cx="49698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fr" sz="7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 information: do not share without written permission from Owkin, Inc.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 Part 2">
  <p:cSld name="Agenda Part 2">
    <p:bg>
      <p:bgPr>
        <a:solidFill>
          <a:schemeClr val="accent4"/>
        </a:solidFill>
        <a:effectLst/>
      </p:bgPr>
    </p:bg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1"/>
          <p:cNvSpPr/>
          <p:nvPr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50" tIns="45700" rIns="9145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133" name="Google Shape;133;p31"/>
          <p:cNvGrpSpPr/>
          <p:nvPr/>
        </p:nvGrpSpPr>
        <p:grpSpPr>
          <a:xfrm>
            <a:off x="11648099" y="272519"/>
            <a:ext cx="245452" cy="242128"/>
            <a:chOff x="266542" y="6326171"/>
            <a:chExt cx="245428" cy="242128"/>
          </a:xfrm>
        </p:grpSpPr>
        <p:sp>
          <p:nvSpPr>
            <p:cNvPr id="134" name="Google Shape;134;p31"/>
            <p:cNvSpPr/>
            <p:nvPr/>
          </p:nvSpPr>
          <p:spPr>
            <a:xfrm>
              <a:off x="26654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70" y="58"/>
                  </a:moveTo>
                  <a:cubicBezTo>
                    <a:pt x="59" y="69"/>
                    <a:pt x="59" y="69"/>
                    <a:pt x="59" y="69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0" y="12"/>
                    <a:pt x="0" y="7"/>
                    <a:pt x="3" y="4"/>
                  </a:cubicBezTo>
                  <a:cubicBezTo>
                    <a:pt x="7" y="0"/>
                    <a:pt x="12" y="0"/>
                    <a:pt x="15" y="4"/>
                  </a:cubicBezTo>
                  <a:lnTo>
                    <a:pt x="70" y="5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35" name="Google Shape;135;p31"/>
            <p:cNvSpPr/>
            <p:nvPr/>
          </p:nvSpPr>
          <p:spPr>
            <a:xfrm>
              <a:off x="26654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59" y="0"/>
                  </a:moveTo>
                  <a:cubicBezTo>
                    <a:pt x="70" y="11"/>
                    <a:pt x="70" y="11"/>
                    <a:pt x="70" y="11"/>
                  </a:cubicBezTo>
                  <a:cubicBezTo>
                    <a:pt x="15" y="66"/>
                    <a:pt x="15" y="66"/>
                    <a:pt x="15" y="66"/>
                  </a:cubicBezTo>
                  <a:cubicBezTo>
                    <a:pt x="12" y="69"/>
                    <a:pt x="7" y="69"/>
                    <a:pt x="3" y="66"/>
                  </a:cubicBezTo>
                  <a:cubicBezTo>
                    <a:pt x="0" y="63"/>
                    <a:pt x="0" y="57"/>
                    <a:pt x="3" y="54"/>
                  </a:cubicBezTo>
                  <a:lnTo>
                    <a:pt x="5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36" name="Google Shape;136;p31"/>
            <p:cNvSpPr/>
            <p:nvPr/>
          </p:nvSpPr>
          <p:spPr>
            <a:xfrm>
              <a:off x="40047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0" y="11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70" y="57"/>
                    <a:pt x="70" y="62"/>
                    <a:pt x="67" y="66"/>
                  </a:cubicBezTo>
                  <a:cubicBezTo>
                    <a:pt x="63" y="69"/>
                    <a:pt x="58" y="69"/>
                    <a:pt x="55" y="66"/>
                  </a:cubicBezTo>
                  <a:lnTo>
                    <a:pt x="0" y="1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37" name="Google Shape;137;p31"/>
            <p:cNvSpPr/>
            <p:nvPr/>
          </p:nvSpPr>
          <p:spPr>
            <a:xfrm>
              <a:off x="40047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11" y="69"/>
                  </a:moveTo>
                  <a:cubicBezTo>
                    <a:pt x="0" y="58"/>
                    <a:pt x="0" y="58"/>
                    <a:pt x="0" y="58"/>
                  </a:cubicBezTo>
                  <a:cubicBezTo>
                    <a:pt x="55" y="3"/>
                    <a:pt x="55" y="3"/>
                    <a:pt x="55" y="3"/>
                  </a:cubicBezTo>
                  <a:cubicBezTo>
                    <a:pt x="58" y="0"/>
                    <a:pt x="63" y="0"/>
                    <a:pt x="67" y="3"/>
                  </a:cubicBezTo>
                  <a:cubicBezTo>
                    <a:pt x="70" y="7"/>
                    <a:pt x="70" y="12"/>
                    <a:pt x="67" y="15"/>
                  </a:cubicBezTo>
                  <a:lnTo>
                    <a:pt x="11" y="6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38" name="Google Shape;138;p31"/>
            <p:cNvSpPr/>
            <p:nvPr/>
          </p:nvSpPr>
          <p:spPr>
            <a:xfrm>
              <a:off x="374741" y="6433050"/>
              <a:ext cx="29029" cy="28369"/>
            </a:xfrm>
            <a:custGeom>
              <a:avLst/>
              <a:gdLst/>
              <a:ahLst/>
              <a:cxnLst/>
              <a:rect l="l" t="t" r="r" b="b"/>
              <a:pathLst>
                <a:path w="18" h="18" extrusionOk="0">
                  <a:moveTo>
                    <a:pt x="15" y="3"/>
                  </a:moveTo>
                  <a:cubicBezTo>
                    <a:pt x="18" y="6"/>
                    <a:pt x="18" y="12"/>
                    <a:pt x="15" y="15"/>
                  </a:cubicBezTo>
                  <a:cubicBezTo>
                    <a:pt x="11" y="18"/>
                    <a:pt x="6" y="18"/>
                    <a:pt x="3" y="15"/>
                  </a:cubicBezTo>
                  <a:cubicBezTo>
                    <a:pt x="0" y="12"/>
                    <a:pt x="0" y="6"/>
                    <a:pt x="3" y="3"/>
                  </a:cubicBezTo>
                  <a:cubicBezTo>
                    <a:pt x="6" y="0"/>
                    <a:pt x="11" y="0"/>
                    <a:pt x="15" y="3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39" name="Google Shape;139;p31"/>
            <p:cNvSpPr/>
            <p:nvPr/>
          </p:nvSpPr>
          <p:spPr>
            <a:xfrm>
              <a:off x="280397" y="6340685"/>
              <a:ext cx="217059" cy="213099"/>
            </a:xfrm>
            <a:custGeom>
              <a:avLst/>
              <a:gdLst/>
              <a:ahLst/>
              <a:cxnLst/>
              <a:rect l="l" t="t" r="r" b="b"/>
              <a:pathLst>
                <a:path w="136" h="134" extrusionOk="0">
                  <a:moveTo>
                    <a:pt x="68" y="16"/>
                  </a:moveTo>
                  <a:cubicBezTo>
                    <a:pt x="40" y="16"/>
                    <a:pt x="17" y="39"/>
                    <a:pt x="17" y="67"/>
                  </a:cubicBezTo>
                  <a:cubicBezTo>
                    <a:pt x="17" y="95"/>
                    <a:pt x="40" y="118"/>
                    <a:pt x="68" y="118"/>
                  </a:cubicBezTo>
                  <a:cubicBezTo>
                    <a:pt x="97" y="118"/>
                    <a:pt x="120" y="95"/>
                    <a:pt x="120" y="67"/>
                  </a:cubicBezTo>
                  <a:cubicBezTo>
                    <a:pt x="120" y="39"/>
                    <a:pt x="97" y="16"/>
                    <a:pt x="68" y="16"/>
                  </a:cubicBezTo>
                  <a:moveTo>
                    <a:pt x="68" y="134"/>
                  </a:moveTo>
                  <a:cubicBezTo>
                    <a:pt x="31" y="134"/>
                    <a:pt x="0" y="104"/>
                    <a:pt x="0" y="67"/>
                  </a:cubicBezTo>
                  <a:cubicBezTo>
                    <a:pt x="0" y="30"/>
                    <a:pt x="31" y="0"/>
                    <a:pt x="68" y="0"/>
                  </a:cubicBezTo>
                  <a:cubicBezTo>
                    <a:pt x="106" y="0"/>
                    <a:pt x="136" y="30"/>
                    <a:pt x="136" y="67"/>
                  </a:cubicBezTo>
                  <a:cubicBezTo>
                    <a:pt x="136" y="104"/>
                    <a:pt x="106" y="134"/>
                    <a:pt x="68" y="134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140" name="Google Shape;140;p31"/>
          <p:cNvSpPr txBox="1">
            <a:spLocks noGrp="1"/>
          </p:cNvSpPr>
          <p:nvPr>
            <p:ph type="title"/>
          </p:nvPr>
        </p:nvSpPr>
        <p:spPr>
          <a:xfrm>
            <a:off x="775215" y="760169"/>
            <a:ext cx="10408200" cy="17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0"/>
              <a:buFont typeface="Didact Gothic"/>
              <a:buNone/>
              <a:defRPr sz="115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31"/>
          <p:cNvSpPr txBox="1"/>
          <p:nvPr/>
        </p:nvSpPr>
        <p:spPr>
          <a:xfrm>
            <a:off x="6919006" y="6430323"/>
            <a:ext cx="49698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fr" sz="7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Confidential information: do not share without written permission from Owkin, Inc.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31"/>
          <p:cNvSpPr txBox="1">
            <a:spLocks noGrp="1"/>
          </p:cNvSpPr>
          <p:nvPr>
            <p:ph type="subTitle" idx="1"/>
          </p:nvPr>
        </p:nvSpPr>
        <p:spPr>
          <a:xfrm>
            <a:off x="1257200" y="4756875"/>
            <a:ext cx="26523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3" name="Google Shape;143;p31"/>
          <p:cNvSpPr txBox="1">
            <a:spLocks noGrp="1"/>
          </p:cNvSpPr>
          <p:nvPr>
            <p:ph type="subTitle" idx="2"/>
          </p:nvPr>
        </p:nvSpPr>
        <p:spPr>
          <a:xfrm>
            <a:off x="576475" y="4756875"/>
            <a:ext cx="5952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4" name="Google Shape;144;p31"/>
          <p:cNvSpPr txBox="1">
            <a:spLocks noGrp="1"/>
          </p:cNvSpPr>
          <p:nvPr>
            <p:ph type="subTitle" idx="3"/>
          </p:nvPr>
        </p:nvSpPr>
        <p:spPr>
          <a:xfrm>
            <a:off x="4982225" y="4756875"/>
            <a:ext cx="26523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5" name="Google Shape;145;p31"/>
          <p:cNvSpPr txBox="1">
            <a:spLocks noGrp="1"/>
          </p:cNvSpPr>
          <p:nvPr>
            <p:ph type="subTitle" idx="4"/>
          </p:nvPr>
        </p:nvSpPr>
        <p:spPr>
          <a:xfrm>
            <a:off x="4301500" y="4756875"/>
            <a:ext cx="5952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6" name="Google Shape;146;p31"/>
          <p:cNvSpPr txBox="1">
            <a:spLocks noGrp="1"/>
          </p:cNvSpPr>
          <p:nvPr>
            <p:ph type="subTitle" idx="5"/>
          </p:nvPr>
        </p:nvSpPr>
        <p:spPr>
          <a:xfrm>
            <a:off x="8707250" y="4756875"/>
            <a:ext cx="26523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7" name="Google Shape;147;p31"/>
          <p:cNvSpPr txBox="1">
            <a:spLocks noGrp="1"/>
          </p:cNvSpPr>
          <p:nvPr>
            <p:ph type="subTitle" idx="6"/>
          </p:nvPr>
        </p:nvSpPr>
        <p:spPr>
          <a:xfrm>
            <a:off x="8026525" y="4756875"/>
            <a:ext cx="5952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8" name="Google Shape;148;p31"/>
          <p:cNvSpPr txBox="1">
            <a:spLocks noGrp="1"/>
          </p:cNvSpPr>
          <p:nvPr>
            <p:ph type="subTitle" idx="7"/>
          </p:nvPr>
        </p:nvSpPr>
        <p:spPr>
          <a:xfrm>
            <a:off x="1257200" y="5662500"/>
            <a:ext cx="26523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9" name="Google Shape;149;p31"/>
          <p:cNvSpPr txBox="1">
            <a:spLocks noGrp="1"/>
          </p:cNvSpPr>
          <p:nvPr>
            <p:ph type="subTitle" idx="8"/>
          </p:nvPr>
        </p:nvSpPr>
        <p:spPr>
          <a:xfrm>
            <a:off x="576475" y="5662500"/>
            <a:ext cx="5952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0" name="Google Shape;150;p31"/>
          <p:cNvSpPr txBox="1">
            <a:spLocks noGrp="1"/>
          </p:cNvSpPr>
          <p:nvPr>
            <p:ph type="subTitle" idx="9"/>
          </p:nvPr>
        </p:nvSpPr>
        <p:spPr>
          <a:xfrm>
            <a:off x="4982225" y="5662500"/>
            <a:ext cx="26523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1" name="Google Shape;151;p31"/>
          <p:cNvSpPr txBox="1">
            <a:spLocks noGrp="1"/>
          </p:cNvSpPr>
          <p:nvPr>
            <p:ph type="subTitle" idx="13"/>
          </p:nvPr>
        </p:nvSpPr>
        <p:spPr>
          <a:xfrm>
            <a:off x="4301500" y="5662500"/>
            <a:ext cx="5952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2" name="Google Shape;152;p31"/>
          <p:cNvSpPr txBox="1">
            <a:spLocks noGrp="1"/>
          </p:cNvSpPr>
          <p:nvPr>
            <p:ph type="subTitle" idx="14"/>
          </p:nvPr>
        </p:nvSpPr>
        <p:spPr>
          <a:xfrm>
            <a:off x="8707250" y="5662500"/>
            <a:ext cx="26523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3" name="Google Shape;153;p31"/>
          <p:cNvSpPr txBox="1">
            <a:spLocks noGrp="1"/>
          </p:cNvSpPr>
          <p:nvPr>
            <p:ph type="subTitle" idx="15"/>
          </p:nvPr>
        </p:nvSpPr>
        <p:spPr>
          <a:xfrm>
            <a:off x="8026525" y="5662500"/>
            <a:ext cx="5952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ocess 1">
  <p:cSld name="Process 1">
    <p:bg>
      <p:bgPr>
        <a:solidFill>
          <a:schemeClr val="dk2"/>
        </a:solid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2"/>
          <p:cNvSpPr>
            <a:spLocks noGrp="1"/>
          </p:cNvSpPr>
          <p:nvPr>
            <p:ph type="body" idx="1"/>
          </p:nvPr>
        </p:nvSpPr>
        <p:spPr>
          <a:xfrm>
            <a:off x="2823644" y="1731804"/>
            <a:ext cx="2197200" cy="828000"/>
          </a:xfrm>
          <a:prstGeom prst="chevron">
            <a:avLst>
              <a:gd name="adj" fmla="val 50000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marL="1371600" lvl="2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3pPr>
            <a:lvl4pPr marL="1828800" lvl="3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4pPr>
            <a:lvl5pPr marL="2286000" lvl="4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156" name="Google Shape;156;p32"/>
          <p:cNvSpPr>
            <a:spLocks noGrp="1"/>
          </p:cNvSpPr>
          <p:nvPr>
            <p:ph type="body" idx="2"/>
          </p:nvPr>
        </p:nvSpPr>
        <p:spPr>
          <a:xfrm>
            <a:off x="7180223" y="1731804"/>
            <a:ext cx="2197200" cy="828000"/>
          </a:xfrm>
          <a:prstGeom prst="chevron">
            <a:avLst>
              <a:gd name="adj" fmla="val 50000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marL="1371600" lvl="2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3pPr>
            <a:lvl4pPr marL="1828800" lvl="3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4pPr>
            <a:lvl5pPr marL="2286000" lvl="4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157" name="Google Shape;157;p32"/>
          <p:cNvSpPr>
            <a:spLocks noGrp="1"/>
          </p:cNvSpPr>
          <p:nvPr>
            <p:ph type="body" idx="3"/>
          </p:nvPr>
        </p:nvSpPr>
        <p:spPr>
          <a:xfrm>
            <a:off x="4995747" y="1731804"/>
            <a:ext cx="2197200" cy="828000"/>
          </a:xfrm>
          <a:prstGeom prst="chevron">
            <a:avLst>
              <a:gd name="adj" fmla="val 50000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marL="1371600" lvl="2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3pPr>
            <a:lvl4pPr marL="1828800" lvl="3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4pPr>
            <a:lvl5pPr marL="2286000" lvl="4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158" name="Google Shape;158;p32"/>
          <p:cNvSpPr>
            <a:spLocks noGrp="1"/>
          </p:cNvSpPr>
          <p:nvPr>
            <p:ph type="body" idx="4"/>
          </p:nvPr>
        </p:nvSpPr>
        <p:spPr>
          <a:xfrm>
            <a:off x="299420" y="1736725"/>
            <a:ext cx="2197200" cy="2934300"/>
          </a:xfrm>
          <a:prstGeom prst="roundRect">
            <a:avLst>
              <a:gd name="adj" fmla="val 869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marL="1371600" lvl="2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3pPr>
            <a:lvl4pPr marL="1828800" lvl="3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4pPr>
            <a:lvl5pPr marL="2286000" lvl="4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159" name="Google Shape;159;p32"/>
          <p:cNvSpPr txBox="1">
            <a:spLocks noGrp="1"/>
          </p:cNvSpPr>
          <p:nvPr>
            <p:ph type="title"/>
          </p:nvPr>
        </p:nvSpPr>
        <p:spPr>
          <a:xfrm>
            <a:off x="281015" y="646769"/>
            <a:ext cx="11612400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idact Gothic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grpSp>
        <p:nvGrpSpPr>
          <p:cNvPr id="160" name="Google Shape;160;p32"/>
          <p:cNvGrpSpPr/>
          <p:nvPr/>
        </p:nvGrpSpPr>
        <p:grpSpPr>
          <a:xfrm>
            <a:off x="11648099" y="272519"/>
            <a:ext cx="245452" cy="242128"/>
            <a:chOff x="266542" y="6326171"/>
            <a:chExt cx="245428" cy="242128"/>
          </a:xfrm>
        </p:grpSpPr>
        <p:sp>
          <p:nvSpPr>
            <p:cNvPr id="161" name="Google Shape;161;p32"/>
            <p:cNvSpPr/>
            <p:nvPr/>
          </p:nvSpPr>
          <p:spPr>
            <a:xfrm>
              <a:off x="26654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70" y="58"/>
                  </a:moveTo>
                  <a:cubicBezTo>
                    <a:pt x="59" y="69"/>
                    <a:pt x="59" y="69"/>
                    <a:pt x="59" y="69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0" y="12"/>
                    <a:pt x="0" y="7"/>
                    <a:pt x="3" y="4"/>
                  </a:cubicBezTo>
                  <a:cubicBezTo>
                    <a:pt x="7" y="0"/>
                    <a:pt x="12" y="0"/>
                    <a:pt x="15" y="4"/>
                  </a:cubicBezTo>
                  <a:lnTo>
                    <a:pt x="70" y="5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62" name="Google Shape;162;p32"/>
            <p:cNvSpPr/>
            <p:nvPr/>
          </p:nvSpPr>
          <p:spPr>
            <a:xfrm>
              <a:off x="26654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59" y="0"/>
                  </a:moveTo>
                  <a:cubicBezTo>
                    <a:pt x="70" y="11"/>
                    <a:pt x="70" y="11"/>
                    <a:pt x="70" y="11"/>
                  </a:cubicBezTo>
                  <a:cubicBezTo>
                    <a:pt x="15" y="66"/>
                    <a:pt x="15" y="66"/>
                    <a:pt x="15" y="66"/>
                  </a:cubicBezTo>
                  <a:cubicBezTo>
                    <a:pt x="12" y="69"/>
                    <a:pt x="7" y="69"/>
                    <a:pt x="3" y="66"/>
                  </a:cubicBezTo>
                  <a:cubicBezTo>
                    <a:pt x="0" y="63"/>
                    <a:pt x="0" y="57"/>
                    <a:pt x="3" y="54"/>
                  </a:cubicBezTo>
                  <a:lnTo>
                    <a:pt x="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63" name="Google Shape;163;p32"/>
            <p:cNvSpPr/>
            <p:nvPr/>
          </p:nvSpPr>
          <p:spPr>
            <a:xfrm>
              <a:off x="40047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0" y="11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70" y="57"/>
                    <a:pt x="70" y="62"/>
                    <a:pt x="67" y="66"/>
                  </a:cubicBezTo>
                  <a:cubicBezTo>
                    <a:pt x="63" y="69"/>
                    <a:pt x="58" y="69"/>
                    <a:pt x="55" y="66"/>
                  </a:cubicBezTo>
                  <a:lnTo>
                    <a:pt x="0" y="1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64" name="Google Shape;164;p32"/>
            <p:cNvSpPr/>
            <p:nvPr/>
          </p:nvSpPr>
          <p:spPr>
            <a:xfrm>
              <a:off x="40047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11" y="69"/>
                  </a:moveTo>
                  <a:cubicBezTo>
                    <a:pt x="0" y="58"/>
                    <a:pt x="0" y="58"/>
                    <a:pt x="0" y="58"/>
                  </a:cubicBezTo>
                  <a:cubicBezTo>
                    <a:pt x="55" y="3"/>
                    <a:pt x="55" y="3"/>
                    <a:pt x="55" y="3"/>
                  </a:cubicBezTo>
                  <a:cubicBezTo>
                    <a:pt x="58" y="0"/>
                    <a:pt x="63" y="0"/>
                    <a:pt x="67" y="3"/>
                  </a:cubicBezTo>
                  <a:cubicBezTo>
                    <a:pt x="70" y="7"/>
                    <a:pt x="70" y="12"/>
                    <a:pt x="67" y="15"/>
                  </a:cubicBezTo>
                  <a:lnTo>
                    <a:pt x="11" y="6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65" name="Google Shape;165;p32"/>
            <p:cNvSpPr/>
            <p:nvPr/>
          </p:nvSpPr>
          <p:spPr>
            <a:xfrm>
              <a:off x="374741" y="6433050"/>
              <a:ext cx="29029" cy="28369"/>
            </a:xfrm>
            <a:custGeom>
              <a:avLst/>
              <a:gdLst/>
              <a:ahLst/>
              <a:cxnLst/>
              <a:rect l="l" t="t" r="r" b="b"/>
              <a:pathLst>
                <a:path w="18" h="18" extrusionOk="0">
                  <a:moveTo>
                    <a:pt x="15" y="3"/>
                  </a:moveTo>
                  <a:cubicBezTo>
                    <a:pt x="18" y="6"/>
                    <a:pt x="18" y="12"/>
                    <a:pt x="15" y="15"/>
                  </a:cubicBezTo>
                  <a:cubicBezTo>
                    <a:pt x="11" y="18"/>
                    <a:pt x="6" y="18"/>
                    <a:pt x="3" y="15"/>
                  </a:cubicBezTo>
                  <a:cubicBezTo>
                    <a:pt x="0" y="12"/>
                    <a:pt x="0" y="6"/>
                    <a:pt x="3" y="3"/>
                  </a:cubicBezTo>
                  <a:cubicBezTo>
                    <a:pt x="6" y="0"/>
                    <a:pt x="11" y="0"/>
                    <a:pt x="15" y="3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66" name="Google Shape;166;p32"/>
            <p:cNvSpPr/>
            <p:nvPr/>
          </p:nvSpPr>
          <p:spPr>
            <a:xfrm>
              <a:off x="280397" y="6340685"/>
              <a:ext cx="217059" cy="213099"/>
            </a:xfrm>
            <a:custGeom>
              <a:avLst/>
              <a:gdLst/>
              <a:ahLst/>
              <a:cxnLst/>
              <a:rect l="l" t="t" r="r" b="b"/>
              <a:pathLst>
                <a:path w="136" h="134" extrusionOk="0">
                  <a:moveTo>
                    <a:pt x="68" y="16"/>
                  </a:moveTo>
                  <a:cubicBezTo>
                    <a:pt x="40" y="16"/>
                    <a:pt x="17" y="39"/>
                    <a:pt x="17" y="67"/>
                  </a:cubicBezTo>
                  <a:cubicBezTo>
                    <a:pt x="17" y="95"/>
                    <a:pt x="40" y="118"/>
                    <a:pt x="68" y="118"/>
                  </a:cubicBezTo>
                  <a:cubicBezTo>
                    <a:pt x="97" y="118"/>
                    <a:pt x="120" y="95"/>
                    <a:pt x="120" y="67"/>
                  </a:cubicBezTo>
                  <a:cubicBezTo>
                    <a:pt x="120" y="39"/>
                    <a:pt x="97" y="16"/>
                    <a:pt x="68" y="16"/>
                  </a:cubicBezTo>
                  <a:moveTo>
                    <a:pt x="68" y="134"/>
                  </a:moveTo>
                  <a:cubicBezTo>
                    <a:pt x="31" y="134"/>
                    <a:pt x="0" y="104"/>
                    <a:pt x="0" y="67"/>
                  </a:cubicBezTo>
                  <a:cubicBezTo>
                    <a:pt x="0" y="30"/>
                    <a:pt x="31" y="0"/>
                    <a:pt x="68" y="0"/>
                  </a:cubicBezTo>
                  <a:cubicBezTo>
                    <a:pt x="106" y="0"/>
                    <a:pt x="136" y="30"/>
                    <a:pt x="136" y="67"/>
                  </a:cubicBezTo>
                  <a:cubicBezTo>
                    <a:pt x="136" y="104"/>
                    <a:pt x="106" y="134"/>
                    <a:pt x="68" y="134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167" name="Google Shape;167;p32"/>
          <p:cNvSpPr txBox="1">
            <a:spLocks noGrp="1"/>
          </p:cNvSpPr>
          <p:nvPr>
            <p:ph type="sldNum" idx="12"/>
          </p:nvPr>
        </p:nvSpPr>
        <p:spPr>
          <a:xfrm>
            <a:off x="299648" y="6410065"/>
            <a:ext cx="3009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68" name="Google Shape;168;p32"/>
          <p:cNvSpPr>
            <a:spLocks noGrp="1"/>
          </p:cNvSpPr>
          <p:nvPr>
            <p:ph type="body" idx="5"/>
          </p:nvPr>
        </p:nvSpPr>
        <p:spPr>
          <a:xfrm>
            <a:off x="2823644" y="4339275"/>
            <a:ext cx="1863600" cy="1682100"/>
          </a:xfrm>
          <a:prstGeom prst="roundRect">
            <a:avLst>
              <a:gd name="adj" fmla="val 869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144000" tIns="144000" rIns="10800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69" name="Google Shape;169;p32"/>
          <p:cNvSpPr>
            <a:spLocks noGrp="1"/>
          </p:cNvSpPr>
          <p:nvPr>
            <p:ph type="body" idx="6"/>
          </p:nvPr>
        </p:nvSpPr>
        <p:spPr>
          <a:xfrm>
            <a:off x="484465" y="1929236"/>
            <a:ext cx="975000" cy="3237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2000" tIns="18000" rIns="72000" bIns="180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marL="1371600" lvl="2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3pPr>
            <a:lvl4pPr marL="1828800" lvl="3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4pPr>
            <a:lvl5pPr marL="2286000" lvl="4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170" name="Google Shape;170;p32"/>
          <p:cNvSpPr>
            <a:spLocks noGrp="1"/>
          </p:cNvSpPr>
          <p:nvPr>
            <p:ph type="body" idx="7"/>
          </p:nvPr>
        </p:nvSpPr>
        <p:spPr>
          <a:xfrm>
            <a:off x="9704443" y="1736725"/>
            <a:ext cx="2197200" cy="2934300"/>
          </a:xfrm>
          <a:prstGeom prst="roundRect">
            <a:avLst>
              <a:gd name="adj" fmla="val 869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marL="1371600" lvl="2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3pPr>
            <a:lvl4pPr marL="1828800" lvl="3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4pPr>
            <a:lvl5pPr marL="2286000" lvl="4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171" name="Google Shape;171;p32"/>
          <p:cNvSpPr>
            <a:spLocks noGrp="1"/>
          </p:cNvSpPr>
          <p:nvPr>
            <p:ph type="body" idx="8"/>
          </p:nvPr>
        </p:nvSpPr>
        <p:spPr>
          <a:xfrm>
            <a:off x="9889487" y="1929236"/>
            <a:ext cx="975000" cy="3237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2000" tIns="18000" rIns="72000" bIns="180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marL="1371600" lvl="2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3pPr>
            <a:lvl4pPr marL="1828800" lvl="3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4pPr>
            <a:lvl5pPr marL="2286000" lvl="4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172" name="Google Shape;172;p32"/>
          <p:cNvSpPr>
            <a:spLocks noGrp="1"/>
          </p:cNvSpPr>
          <p:nvPr>
            <p:ph type="body" idx="9"/>
          </p:nvPr>
        </p:nvSpPr>
        <p:spPr>
          <a:xfrm>
            <a:off x="5164827" y="4339275"/>
            <a:ext cx="1863600" cy="1682100"/>
          </a:xfrm>
          <a:prstGeom prst="roundRect">
            <a:avLst>
              <a:gd name="adj" fmla="val 869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144000" tIns="144000" rIns="10800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3" name="Google Shape;173;p32"/>
          <p:cNvSpPr>
            <a:spLocks noGrp="1"/>
          </p:cNvSpPr>
          <p:nvPr>
            <p:ph type="body" idx="13"/>
          </p:nvPr>
        </p:nvSpPr>
        <p:spPr>
          <a:xfrm>
            <a:off x="7500948" y="4339275"/>
            <a:ext cx="1863600" cy="1682100"/>
          </a:xfrm>
          <a:prstGeom prst="roundRect">
            <a:avLst>
              <a:gd name="adj" fmla="val 869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144000" tIns="144000" rIns="10800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5pPr>
            <a:lvl6pPr marL="2743200" lvl="5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6pPr>
            <a:lvl7pPr marL="3200400" lvl="6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7pPr>
            <a:lvl8pPr marL="3657600" lvl="7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8pPr>
            <a:lvl9pPr marL="4114800" lvl="8" indent="-234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4" name="Google Shape;174;p32"/>
          <p:cNvSpPr txBox="1"/>
          <p:nvPr/>
        </p:nvSpPr>
        <p:spPr>
          <a:xfrm>
            <a:off x="6919006" y="6430323"/>
            <a:ext cx="49698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fr" sz="7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 information: do not share without written permission from Owkin, Inc.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32"/>
          <p:cNvSpPr txBox="1">
            <a:spLocks noGrp="1"/>
          </p:cNvSpPr>
          <p:nvPr>
            <p:ph type="subTitle" idx="14"/>
          </p:nvPr>
        </p:nvSpPr>
        <p:spPr>
          <a:xfrm>
            <a:off x="299650" y="234950"/>
            <a:ext cx="44103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9pPr>
          </a:lstStyle>
          <a:p>
            <a:endParaRPr/>
          </a:p>
        </p:txBody>
      </p:sp>
      <p:sp>
        <p:nvSpPr>
          <p:cNvPr id="176" name="Google Shape;176;p32"/>
          <p:cNvSpPr txBox="1">
            <a:spLocks noGrp="1"/>
          </p:cNvSpPr>
          <p:nvPr>
            <p:ph type="subTitle" idx="15"/>
          </p:nvPr>
        </p:nvSpPr>
        <p:spPr>
          <a:xfrm>
            <a:off x="839875" y="1145375"/>
            <a:ext cx="11053800" cy="2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60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idact Gothic"/>
              <a:buNone/>
              <a:defRPr sz="1400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Didact Gothic"/>
              <a:buNone/>
              <a:defRPr sz="1100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Didact Gothic"/>
              <a:buNone/>
              <a:defRPr sz="1000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Didact Gothic"/>
              <a:buNone/>
              <a:defRPr sz="900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Didact Gothic"/>
              <a:buNone/>
              <a:defRPr sz="900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Font typeface="Didact Gothic"/>
              <a:buNone/>
              <a:defRPr sz="300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Font typeface="Didact Gothic"/>
              <a:buNone/>
              <a:defRPr sz="300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Font typeface="Didact Gothic"/>
              <a:buNone/>
              <a:defRPr sz="300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Font typeface="Didact Gothic"/>
              <a:buNone/>
              <a:defRPr sz="300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177" name="Google Shape;177;p32"/>
          <p:cNvSpPr txBox="1">
            <a:spLocks noGrp="1"/>
          </p:cNvSpPr>
          <p:nvPr>
            <p:ph type="body" idx="16"/>
          </p:nvPr>
        </p:nvSpPr>
        <p:spPr>
          <a:xfrm>
            <a:off x="3025694" y="4530675"/>
            <a:ext cx="1459500" cy="129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  <p:sp>
        <p:nvSpPr>
          <p:cNvPr id="178" name="Google Shape;178;p32"/>
          <p:cNvSpPr txBox="1">
            <a:spLocks noGrp="1"/>
          </p:cNvSpPr>
          <p:nvPr>
            <p:ph type="body" idx="17"/>
          </p:nvPr>
        </p:nvSpPr>
        <p:spPr>
          <a:xfrm>
            <a:off x="5370781" y="4530675"/>
            <a:ext cx="1459500" cy="129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  <p:sp>
        <p:nvSpPr>
          <p:cNvPr id="179" name="Google Shape;179;p32"/>
          <p:cNvSpPr txBox="1">
            <a:spLocks noGrp="1"/>
          </p:cNvSpPr>
          <p:nvPr>
            <p:ph type="body" idx="18"/>
          </p:nvPr>
        </p:nvSpPr>
        <p:spPr>
          <a:xfrm>
            <a:off x="7708056" y="4530675"/>
            <a:ext cx="1459500" cy="129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  <p:sp>
        <p:nvSpPr>
          <p:cNvPr id="180" name="Google Shape;180;p32"/>
          <p:cNvSpPr txBox="1">
            <a:spLocks noGrp="1"/>
          </p:cNvSpPr>
          <p:nvPr>
            <p:ph type="body" idx="19"/>
          </p:nvPr>
        </p:nvSpPr>
        <p:spPr>
          <a:xfrm>
            <a:off x="891675" y="2492525"/>
            <a:ext cx="1459500" cy="37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b="1"/>
            </a:lvl1pPr>
            <a:lvl2pPr marL="914400" lvl="1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b="1"/>
            </a:lvl2pPr>
            <a:lvl3pPr marL="1371600" lvl="2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b="1"/>
            </a:lvl3pPr>
            <a:lvl4pPr marL="1828800" lvl="3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 b="1"/>
            </a:lvl4pPr>
            <a:lvl5pPr marL="2286000" lvl="4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 b="1"/>
            </a:lvl5pPr>
            <a:lvl6pPr marL="2743200" lvl="5" indent="-2349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Font typeface="Inter"/>
              <a:buChar char="•"/>
              <a:defRPr b="1"/>
            </a:lvl6pPr>
            <a:lvl7pPr marL="3200400" lvl="6" indent="-2349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Font typeface="Inter"/>
              <a:buChar char="•"/>
              <a:defRPr b="1"/>
            </a:lvl7pPr>
            <a:lvl8pPr marL="3657600" lvl="7" indent="-2349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Font typeface="Inter"/>
              <a:buChar char="•"/>
              <a:defRPr b="1"/>
            </a:lvl8pPr>
            <a:lvl9pPr marL="4114800" lvl="8" indent="-2349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Font typeface="Inter"/>
              <a:buChar char="•"/>
              <a:defRPr b="1"/>
            </a:lvl9pPr>
          </a:lstStyle>
          <a:p>
            <a:endParaRPr/>
          </a:p>
        </p:txBody>
      </p:sp>
      <p:sp>
        <p:nvSpPr>
          <p:cNvPr id="181" name="Google Shape;181;p32"/>
          <p:cNvSpPr txBox="1">
            <a:spLocks noGrp="1"/>
          </p:cNvSpPr>
          <p:nvPr>
            <p:ph type="body" idx="20"/>
          </p:nvPr>
        </p:nvSpPr>
        <p:spPr>
          <a:xfrm>
            <a:off x="891675" y="3206963"/>
            <a:ext cx="1459500" cy="37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b="1"/>
            </a:lvl1pPr>
            <a:lvl2pPr marL="914400" lvl="1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b="1"/>
            </a:lvl2pPr>
            <a:lvl3pPr marL="1371600" lvl="2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b="1"/>
            </a:lvl3pPr>
            <a:lvl4pPr marL="1828800" lvl="3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 b="1"/>
            </a:lvl4pPr>
            <a:lvl5pPr marL="2286000" lvl="4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 b="1"/>
            </a:lvl5pPr>
            <a:lvl6pPr marL="2743200" lvl="5" indent="-2349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Font typeface="Inter"/>
              <a:buChar char="•"/>
              <a:defRPr b="1"/>
            </a:lvl6pPr>
            <a:lvl7pPr marL="3200400" lvl="6" indent="-2349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Font typeface="Inter"/>
              <a:buChar char="•"/>
              <a:defRPr b="1"/>
            </a:lvl7pPr>
            <a:lvl8pPr marL="3657600" lvl="7" indent="-2349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Font typeface="Inter"/>
              <a:buChar char="•"/>
              <a:defRPr b="1"/>
            </a:lvl8pPr>
            <a:lvl9pPr marL="4114800" lvl="8" indent="-2349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Font typeface="Inter"/>
              <a:buChar char="•"/>
              <a:defRPr b="1"/>
            </a:lvl9pPr>
          </a:lstStyle>
          <a:p>
            <a:endParaRPr/>
          </a:p>
        </p:txBody>
      </p:sp>
      <p:sp>
        <p:nvSpPr>
          <p:cNvPr id="182" name="Google Shape;182;p32"/>
          <p:cNvSpPr txBox="1">
            <a:spLocks noGrp="1"/>
          </p:cNvSpPr>
          <p:nvPr>
            <p:ph type="body" idx="21"/>
          </p:nvPr>
        </p:nvSpPr>
        <p:spPr>
          <a:xfrm>
            <a:off x="891675" y="3921413"/>
            <a:ext cx="1459500" cy="37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b="1"/>
            </a:lvl1pPr>
            <a:lvl2pPr marL="914400" lvl="1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b="1"/>
            </a:lvl2pPr>
            <a:lvl3pPr marL="1371600" lvl="2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b="1"/>
            </a:lvl3pPr>
            <a:lvl4pPr marL="1828800" lvl="3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 b="1"/>
            </a:lvl4pPr>
            <a:lvl5pPr marL="2286000" lvl="4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 b="1"/>
            </a:lvl5pPr>
            <a:lvl6pPr marL="2743200" lvl="5" indent="-2349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Font typeface="Inter"/>
              <a:buChar char="•"/>
              <a:defRPr b="1"/>
            </a:lvl6pPr>
            <a:lvl7pPr marL="3200400" lvl="6" indent="-2349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Font typeface="Inter"/>
              <a:buChar char="•"/>
              <a:defRPr b="1"/>
            </a:lvl7pPr>
            <a:lvl8pPr marL="3657600" lvl="7" indent="-2349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Font typeface="Inter"/>
              <a:buChar char="•"/>
              <a:defRPr b="1"/>
            </a:lvl8pPr>
            <a:lvl9pPr marL="4114800" lvl="8" indent="-2349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Font typeface="Inter"/>
              <a:buChar char="•"/>
              <a:defRPr b="1"/>
            </a:lvl9pPr>
          </a:lstStyle>
          <a:p>
            <a:endParaRPr/>
          </a:p>
        </p:txBody>
      </p:sp>
      <p:sp>
        <p:nvSpPr>
          <p:cNvPr id="183" name="Google Shape;183;p32"/>
          <p:cNvSpPr txBox="1">
            <a:spLocks noGrp="1"/>
          </p:cNvSpPr>
          <p:nvPr>
            <p:ph type="body" idx="22"/>
          </p:nvPr>
        </p:nvSpPr>
        <p:spPr>
          <a:xfrm>
            <a:off x="2799650" y="2957025"/>
            <a:ext cx="1863600" cy="65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1pPr>
            <a:lvl2pPr marL="914400" lvl="1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2pPr>
            <a:lvl3pPr marL="1371600" lvl="2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3pPr>
            <a:lvl4pPr marL="1828800" lvl="3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4pPr>
            <a:lvl5pPr marL="2286000" lvl="4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5pPr>
            <a:lvl6pPr marL="2743200" lvl="5" indent="-2413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"/>
              <a:buChar char="•"/>
              <a:defRPr sz="200"/>
            </a:lvl6pPr>
            <a:lvl7pPr marL="3200400" lvl="6" indent="-2413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"/>
              <a:buChar char="•"/>
              <a:defRPr sz="200"/>
            </a:lvl7pPr>
            <a:lvl8pPr marL="3657600" lvl="7" indent="-2413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"/>
              <a:buChar char="•"/>
              <a:defRPr sz="200"/>
            </a:lvl8pPr>
            <a:lvl9pPr marL="4114800" lvl="8" indent="-2413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"/>
              <a:buChar char="•"/>
              <a:defRPr sz="200"/>
            </a:lvl9pPr>
          </a:lstStyle>
          <a:p>
            <a:endParaRPr/>
          </a:p>
        </p:txBody>
      </p:sp>
      <p:sp>
        <p:nvSpPr>
          <p:cNvPr id="184" name="Google Shape;184;p32"/>
          <p:cNvSpPr txBox="1">
            <a:spLocks noGrp="1"/>
          </p:cNvSpPr>
          <p:nvPr>
            <p:ph type="body" idx="23"/>
          </p:nvPr>
        </p:nvSpPr>
        <p:spPr>
          <a:xfrm>
            <a:off x="4977937" y="2957025"/>
            <a:ext cx="1863600" cy="65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1pPr>
            <a:lvl2pPr marL="914400" lvl="1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2pPr>
            <a:lvl3pPr marL="1371600" lvl="2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3pPr>
            <a:lvl4pPr marL="1828800" lvl="3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4pPr>
            <a:lvl5pPr marL="2286000" lvl="4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5pPr>
            <a:lvl6pPr marL="2743200" lvl="5" indent="-2413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"/>
              <a:buChar char="•"/>
              <a:defRPr sz="200"/>
            </a:lvl6pPr>
            <a:lvl7pPr marL="3200400" lvl="6" indent="-2413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"/>
              <a:buChar char="•"/>
              <a:defRPr sz="200"/>
            </a:lvl7pPr>
            <a:lvl8pPr marL="3657600" lvl="7" indent="-2413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"/>
              <a:buChar char="•"/>
              <a:defRPr sz="200"/>
            </a:lvl8pPr>
            <a:lvl9pPr marL="4114800" lvl="8" indent="-2413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"/>
              <a:buChar char="•"/>
              <a:defRPr sz="200"/>
            </a:lvl9pPr>
          </a:lstStyle>
          <a:p>
            <a:endParaRPr/>
          </a:p>
        </p:txBody>
      </p:sp>
      <p:sp>
        <p:nvSpPr>
          <p:cNvPr id="185" name="Google Shape;185;p32"/>
          <p:cNvSpPr txBox="1">
            <a:spLocks noGrp="1"/>
          </p:cNvSpPr>
          <p:nvPr>
            <p:ph type="body" idx="24"/>
          </p:nvPr>
        </p:nvSpPr>
        <p:spPr>
          <a:xfrm>
            <a:off x="7156212" y="2957025"/>
            <a:ext cx="1863600" cy="65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1pPr>
            <a:lvl2pPr marL="914400" lvl="1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2pPr>
            <a:lvl3pPr marL="1371600" lvl="2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3pPr>
            <a:lvl4pPr marL="1828800" lvl="3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4pPr>
            <a:lvl5pPr marL="2286000" lvl="4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5pPr>
            <a:lvl6pPr marL="2743200" lvl="5" indent="-2413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"/>
              <a:buChar char="•"/>
              <a:defRPr sz="200"/>
            </a:lvl6pPr>
            <a:lvl7pPr marL="3200400" lvl="6" indent="-2413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"/>
              <a:buChar char="•"/>
              <a:defRPr sz="200"/>
            </a:lvl7pPr>
            <a:lvl8pPr marL="3657600" lvl="7" indent="-2413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"/>
              <a:buChar char="•"/>
              <a:defRPr sz="200"/>
            </a:lvl8pPr>
            <a:lvl9pPr marL="4114800" lvl="8" indent="-2413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"/>
              <a:buChar char="•"/>
              <a:defRPr sz="200"/>
            </a:lvl9pPr>
          </a:lstStyle>
          <a:p>
            <a:endParaRPr/>
          </a:p>
        </p:txBody>
      </p:sp>
      <p:sp>
        <p:nvSpPr>
          <p:cNvPr id="186" name="Google Shape;186;p32"/>
          <p:cNvSpPr txBox="1">
            <a:spLocks noGrp="1"/>
          </p:cNvSpPr>
          <p:nvPr>
            <p:ph type="body" idx="25"/>
          </p:nvPr>
        </p:nvSpPr>
        <p:spPr>
          <a:xfrm>
            <a:off x="9889471" y="2661950"/>
            <a:ext cx="1863600" cy="18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1pPr>
            <a:lvl2pPr marL="914400" lvl="1" indent="-3048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2pPr>
            <a:lvl3pPr marL="1371600" lvl="2" indent="-3048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3pPr>
            <a:lvl4pPr marL="1828800" lvl="3" indent="-3048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4pPr>
            <a:lvl5pPr marL="2286000" lvl="4" indent="-3048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5pPr>
            <a:lvl6pPr marL="2743200" lvl="5" indent="-2413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"/>
              <a:buChar char="•"/>
              <a:defRPr sz="200"/>
            </a:lvl6pPr>
            <a:lvl7pPr marL="3200400" lvl="6" indent="-2413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"/>
              <a:buChar char="•"/>
              <a:defRPr sz="200"/>
            </a:lvl7pPr>
            <a:lvl8pPr marL="3657600" lvl="7" indent="-2413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"/>
              <a:buChar char="•"/>
              <a:defRPr sz="200"/>
            </a:lvl8pPr>
            <a:lvl9pPr marL="4114800" lvl="8" indent="-2413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"/>
              <a:buChar char="•"/>
              <a:defRPr sz="2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slide 3">
  <p:cSld name="Text slide 3">
    <p:bg>
      <p:bgPr>
        <a:solidFill>
          <a:schemeClr val="dk2"/>
        </a:solidFill>
        <a:effectLst/>
      </p:bgPr>
    </p:bg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3"/>
          <p:cNvSpPr txBox="1">
            <a:spLocks noGrp="1"/>
          </p:cNvSpPr>
          <p:nvPr>
            <p:ph type="body" idx="1"/>
          </p:nvPr>
        </p:nvSpPr>
        <p:spPr>
          <a:xfrm>
            <a:off x="839870" y="2230185"/>
            <a:ext cx="1205100" cy="7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  <a:latin typeface="Inter ExtraLight"/>
                <a:ea typeface="Inter ExtraLight"/>
                <a:cs typeface="Inter ExtraLight"/>
                <a:sym typeface="Inter ExtraLight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>
                <a:solidFill>
                  <a:schemeClr val="lt1"/>
                </a:solidFill>
              </a:defRPr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189" name="Google Shape;189;p33"/>
          <p:cNvSpPr txBox="1">
            <a:spLocks noGrp="1"/>
          </p:cNvSpPr>
          <p:nvPr>
            <p:ph type="body" idx="2"/>
          </p:nvPr>
        </p:nvSpPr>
        <p:spPr>
          <a:xfrm>
            <a:off x="5135306" y="2230185"/>
            <a:ext cx="1205100" cy="7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  <a:latin typeface="Inter ExtraLight"/>
                <a:ea typeface="Inter ExtraLight"/>
                <a:cs typeface="Inter ExtraLight"/>
                <a:sym typeface="Inter ExtraLight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>
                <a:solidFill>
                  <a:schemeClr val="lt1"/>
                </a:solidFill>
              </a:defRPr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grpSp>
        <p:nvGrpSpPr>
          <p:cNvPr id="190" name="Google Shape;190;p33"/>
          <p:cNvGrpSpPr/>
          <p:nvPr/>
        </p:nvGrpSpPr>
        <p:grpSpPr>
          <a:xfrm>
            <a:off x="11648099" y="272519"/>
            <a:ext cx="245452" cy="242128"/>
            <a:chOff x="266542" y="6326171"/>
            <a:chExt cx="245428" cy="242128"/>
          </a:xfrm>
        </p:grpSpPr>
        <p:sp>
          <p:nvSpPr>
            <p:cNvPr id="191" name="Google Shape;191;p33"/>
            <p:cNvSpPr/>
            <p:nvPr/>
          </p:nvSpPr>
          <p:spPr>
            <a:xfrm>
              <a:off x="26654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70" y="58"/>
                  </a:moveTo>
                  <a:cubicBezTo>
                    <a:pt x="59" y="69"/>
                    <a:pt x="59" y="69"/>
                    <a:pt x="59" y="69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0" y="12"/>
                    <a:pt x="0" y="7"/>
                    <a:pt x="3" y="4"/>
                  </a:cubicBezTo>
                  <a:cubicBezTo>
                    <a:pt x="7" y="0"/>
                    <a:pt x="12" y="0"/>
                    <a:pt x="15" y="4"/>
                  </a:cubicBezTo>
                  <a:lnTo>
                    <a:pt x="70" y="5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92" name="Google Shape;192;p33"/>
            <p:cNvSpPr/>
            <p:nvPr/>
          </p:nvSpPr>
          <p:spPr>
            <a:xfrm>
              <a:off x="26654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59" y="0"/>
                  </a:moveTo>
                  <a:cubicBezTo>
                    <a:pt x="70" y="11"/>
                    <a:pt x="70" y="11"/>
                    <a:pt x="70" y="11"/>
                  </a:cubicBezTo>
                  <a:cubicBezTo>
                    <a:pt x="15" y="66"/>
                    <a:pt x="15" y="66"/>
                    <a:pt x="15" y="66"/>
                  </a:cubicBezTo>
                  <a:cubicBezTo>
                    <a:pt x="12" y="69"/>
                    <a:pt x="7" y="69"/>
                    <a:pt x="3" y="66"/>
                  </a:cubicBezTo>
                  <a:cubicBezTo>
                    <a:pt x="0" y="63"/>
                    <a:pt x="0" y="57"/>
                    <a:pt x="3" y="54"/>
                  </a:cubicBezTo>
                  <a:lnTo>
                    <a:pt x="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93" name="Google Shape;193;p33"/>
            <p:cNvSpPr/>
            <p:nvPr/>
          </p:nvSpPr>
          <p:spPr>
            <a:xfrm>
              <a:off x="40047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0" y="11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70" y="57"/>
                    <a:pt x="70" y="62"/>
                    <a:pt x="67" y="66"/>
                  </a:cubicBezTo>
                  <a:cubicBezTo>
                    <a:pt x="63" y="69"/>
                    <a:pt x="58" y="69"/>
                    <a:pt x="55" y="66"/>
                  </a:cubicBezTo>
                  <a:lnTo>
                    <a:pt x="0" y="1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94" name="Google Shape;194;p33"/>
            <p:cNvSpPr/>
            <p:nvPr/>
          </p:nvSpPr>
          <p:spPr>
            <a:xfrm>
              <a:off x="40047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11" y="69"/>
                  </a:moveTo>
                  <a:cubicBezTo>
                    <a:pt x="0" y="58"/>
                    <a:pt x="0" y="58"/>
                    <a:pt x="0" y="58"/>
                  </a:cubicBezTo>
                  <a:cubicBezTo>
                    <a:pt x="55" y="3"/>
                    <a:pt x="55" y="3"/>
                    <a:pt x="55" y="3"/>
                  </a:cubicBezTo>
                  <a:cubicBezTo>
                    <a:pt x="58" y="0"/>
                    <a:pt x="63" y="0"/>
                    <a:pt x="67" y="3"/>
                  </a:cubicBezTo>
                  <a:cubicBezTo>
                    <a:pt x="70" y="7"/>
                    <a:pt x="70" y="12"/>
                    <a:pt x="67" y="15"/>
                  </a:cubicBezTo>
                  <a:lnTo>
                    <a:pt x="11" y="6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95" name="Google Shape;195;p33"/>
            <p:cNvSpPr/>
            <p:nvPr/>
          </p:nvSpPr>
          <p:spPr>
            <a:xfrm>
              <a:off x="374741" y="6433050"/>
              <a:ext cx="29029" cy="28369"/>
            </a:xfrm>
            <a:custGeom>
              <a:avLst/>
              <a:gdLst/>
              <a:ahLst/>
              <a:cxnLst/>
              <a:rect l="l" t="t" r="r" b="b"/>
              <a:pathLst>
                <a:path w="18" h="18" extrusionOk="0">
                  <a:moveTo>
                    <a:pt x="15" y="3"/>
                  </a:moveTo>
                  <a:cubicBezTo>
                    <a:pt x="18" y="6"/>
                    <a:pt x="18" y="12"/>
                    <a:pt x="15" y="15"/>
                  </a:cubicBezTo>
                  <a:cubicBezTo>
                    <a:pt x="11" y="18"/>
                    <a:pt x="6" y="18"/>
                    <a:pt x="3" y="15"/>
                  </a:cubicBezTo>
                  <a:cubicBezTo>
                    <a:pt x="0" y="12"/>
                    <a:pt x="0" y="6"/>
                    <a:pt x="3" y="3"/>
                  </a:cubicBezTo>
                  <a:cubicBezTo>
                    <a:pt x="6" y="0"/>
                    <a:pt x="11" y="0"/>
                    <a:pt x="15" y="3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96" name="Google Shape;196;p33"/>
            <p:cNvSpPr/>
            <p:nvPr/>
          </p:nvSpPr>
          <p:spPr>
            <a:xfrm>
              <a:off x="280397" y="6340685"/>
              <a:ext cx="217059" cy="213099"/>
            </a:xfrm>
            <a:custGeom>
              <a:avLst/>
              <a:gdLst/>
              <a:ahLst/>
              <a:cxnLst/>
              <a:rect l="l" t="t" r="r" b="b"/>
              <a:pathLst>
                <a:path w="136" h="134" extrusionOk="0">
                  <a:moveTo>
                    <a:pt x="68" y="16"/>
                  </a:moveTo>
                  <a:cubicBezTo>
                    <a:pt x="40" y="16"/>
                    <a:pt x="17" y="39"/>
                    <a:pt x="17" y="67"/>
                  </a:cubicBezTo>
                  <a:cubicBezTo>
                    <a:pt x="17" y="95"/>
                    <a:pt x="40" y="118"/>
                    <a:pt x="68" y="118"/>
                  </a:cubicBezTo>
                  <a:cubicBezTo>
                    <a:pt x="97" y="118"/>
                    <a:pt x="120" y="95"/>
                    <a:pt x="120" y="67"/>
                  </a:cubicBezTo>
                  <a:cubicBezTo>
                    <a:pt x="120" y="39"/>
                    <a:pt x="97" y="16"/>
                    <a:pt x="68" y="16"/>
                  </a:cubicBezTo>
                  <a:moveTo>
                    <a:pt x="68" y="134"/>
                  </a:moveTo>
                  <a:cubicBezTo>
                    <a:pt x="31" y="134"/>
                    <a:pt x="0" y="104"/>
                    <a:pt x="0" y="67"/>
                  </a:cubicBezTo>
                  <a:cubicBezTo>
                    <a:pt x="0" y="30"/>
                    <a:pt x="31" y="0"/>
                    <a:pt x="68" y="0"/>
                  </a:cubicBezTo>
                  <a:cubicBezTo>
                    <a:pt x="106" y="0"/>
                    <a:pt x="136" y="30"/>
                    <a:pt x="136" y="67"/>
                  </a:cubicBezTo>
                  <a:cubicBezTo>
                    <a:pt x="136" y="104"/>
                    <a:pt x="106" y="134"/>
                    <a:pt x="68" y="134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197" name="Google Shape;197;p33"/>
          <p:cNvSpPr txBox="1">
            <a:spLocks noGrp="1"/>
          </p:cNvSpPr>
          <p:nvPr>
            <p:ph type="sldNum" idx="12"/>
          </p:nvPr>
        </p:nvSpPr>
        <p:spPr>
          <a:xfrm>
            <a:off x="299648" y="6410065"/>
            <a:ext cx="3009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198" name="Google Shape;198;p3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-1309179" flipH="1">
            <a:off x="8433227" y="-1377354"/>
            <a:ext cx="4620720" cy="4620720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33"/>
          <p:cNvSpPr txBox="1">
            <a:spLocks noGrp="1"/>
          </p:cNvSpPr>
          <p:nvPr>
            <p:ph type="title"/>
          </p:nvPr>
        </p:nvSpPr>
        <p:spPr>
          <a:xfrm>
            <a:off x="252019" y="473092"/>
            <a:ext cx="5815500" cy="8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Didact Gothic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00" name="Google Shape;200;p33"/>
          <p:cNvSpPr txBox="1">
            <a:spLocks noGrp="1"/>
          </p:cNvSpPr>
          <p:nvPr>
            <p:ph type="body" idx="3"/>
          </p:nvPr>
        </p:nvSpPr>
        <p:spPr>
          <a:xfrm>
            <a:off x="839870" y="3228885"/>
            <a:ext cx="1205100" cy="7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  <a:latin typeface="Inter ExtraLight"/>
                <a:ea typeface="Inter ExtraLight"/>
                <a:cs typeface="Inter ExtraLight"/>
                <a:sym typeface="Inter ExtraLight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>
                <a:solidFill>
                  <a:schemeClr val="lt1"/>
                </a:solidFill>
              </a:defRPr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201" name="Google Shape;201;p33"/>
          <p:cNvSpPr txBox="1">
            <a:spLocks noGrp="1"/>
          </p:cNvSpPr>
          <p:nvPr>
            <p:ph type="body" idx="4"/>
          </p:nvPr>
        </p:nvSpPr>
        <p:spPr>
          <a:xfrm>
            <a:off x="5135306" y="3228885"/>
            <a:ext cx="1205100" cy="7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  <a:latin typeface="Inter ExtraLight"/>
                <a:ea typeface="Inter ExtraLight"/>
                <a:cs typeface="Inter ExtraLight"/>
                <a:sym typeface="Inter ExtraLight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>
                <a:solidFill>
                  <a:schemeClr val="lt1"/>
                </a:solidFill>
              </a:defRPr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202" name="Google Shape;202;p33"/>
          <p:cNvSpPr txBox="1">
            <a:spLocks noGrp="1"/>
          </p:cNvSpPr>
          <p:nvPr>
            <p:ph type="body" idx="5"/>
          </p:nvPr>
        </p:nvSpPr>
        <p:spPr>
          <a:xfrm>
            <a:off x="839870" y="4311470"/>
            <a:ext cx="1205100" cy="7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  <a:latin typeface="Inter ExtraLight"/>
                <a:ea typeface="Inter ExtraLight"/>
                <a:cs typeface="Inter ExtraLight"/>
                <a:sym typeface="Inter ExtraLight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>
                <a:solidFill>
                  <a:schemeClr val="lt1"/>
                </a:solidFill>
              </a:defRPr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203" name="Google Shape;203;p33"/>
          <p:cNvSpPr txBox="1">
            <a:spLocks noGrp="1"/>
          </p:cNvSpPr>
          <p:nvPr>
            <p:ph type="body" idx="6"/>
          </p:nvPr>
        </p:nvSpPr>
        <p:spPr>
          <a:xfrm>
            <a:off x="5135306" y="4311470"/>
            <a:ext cx="1205100" cy="7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  <a:latin typeface="Inter ExtraLight"/>
                <a:ea typeface="Inter ExtraLight"/>
                <a:cs typeface="Inter ExtraLight"/>
                <a:sym typeface="Inter ExtraLight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>
                <a:solidFill>
                  <a:schemeClr val="lt1"/>
                </a:solidFill>
              </a:defRPr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204" name="Google Shape;204;p33"/>
          <p:cNvSpPr txBox="1">
            <a:spLocks noGrp="1"/>
          </p:cNvSpPr>
          <p:nvPr>
            <p:ph type="body" idx="7"/>
          </p:nvPr>
        </p:nvSpPr>
        <p:spPr>
          <a:xfrm>
            <a:off x="839870" y="5448946"/>
            <a:ext cx="1205100" cy="7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  <a:latin typeface="Inter ExtraLight"/>
                <a:ea typeface="Inter ExtraLight"/>
                <a:cs typeface="Inter ExtraLight"/>
                <a:sym typeface="Inter ExtraLight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>
                <a:solidFill>
                  <a:schemeClr val="lt1"/>
                </a:solidFill>
              </a:defRPr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205" name="Google Shape;205;p33"/>
          <p:cNvSpPr txBox="1">
            <a:spLocks noGrp="1"/>
          </p:cNvSpPr>
          <p:nvPr>
            <p:ph type="body" idx="8"/>
          </p:nvPr>
        </p:nvSpPr>
        <p:spPr>
          <a:xfrm>
            <a:off x="5135306" y="5448946"/>
            <a:ext cx="1205100" cy="7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  <a:latin typeface="Inter ExtraLight"/>
                <a:ea typeface="Inter ExtraLight"/>
                <a:cs typeface="Inter ExtraLight"/>
                <a:sym typeface="Inter ExtraLight"/>
              </a:defRPr>
            </a:lvl1pPr>
            <a:lvl2pPr marL="914400" lvl="1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>
                <a:solidFill>
                  <a:schemeClr val="lt1"/>
                </a:solidFill>
              </a:defRPr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206" name="Google Shape;206;p33"/>
          <p:cNvSpPr txBox="1"/>
          <p:nvPr/>
        </p:nvSpPr>
        <p:spPr>
          <a:xfrm>
            <a:off x="6919006" y="6430323"/>
            <a:ext cx="49698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fr" sz="7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 information: do not share without written permission from Owkin, Inc.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33"/>
          <p:cNvSpPr txBox="1">
            <a:spLocks noGrp="1"/>
          </p:cNvSpPr>
          <p:nvPr>
            <p:ph type="subTitle" idx="9"/>
          </p:nvPr>
        </p:nvSpPr>
        <p:spPr>
          <a:xfrm>
            <a:off x="299650" y="234950"/>
            <a:ext cx="44103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9pPr>
          </a:lstStyle>
          <a:p>
            <a:endParaRPr/>
          </a:p>
        </p:txBody>
      </p:sp>
      <p:sp>
        <p:nvSpPr>
          <p:cNvPr id="208" name="Google Shape;208;p33"/>
          <p:cNvSpPr txBox="1">
            <a:spLocks noGrp="1"/>
          </p:cNvSpPr>
          <p:nvPr>
            <p:ph type="body" idx="13"/>
          </p:nvPr>
        </p:nvSpPr>
        <p:spPr>
          <a:xfrm>
            <a:off x="2129550" y="2230175"/>
            <a:ext cx="2585700" cy="7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  <p:sp>
        <p:nvSpPr>
          <p:cNvPr id="209" name="Google Shape;209;p33"/>
          <p:cNvSpPr txBox="1">
            <a:spLocks noGrp="1"/>
          </p:cNvSpPr>
          <p:nvPr>
            <p:ph type="body" idx="14"/>
          </p:nvPr>
        </p:nvSpPr>
        <p:spPr>
          <a:xfrm>
            <a:off x="6424975" y="2230175"/>
            <a:ext cx="2585700" cy="7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  <p:sp>
        <p:nvSpPr>
          <p:cNvPr id="210" name="Google Shape;210;p33"/>
          <p:cNvSpPr txBox="1">
            <a:spLocks noGrp="1"/>
          </p:cNvSpPr>
          <p:nvPr>
            <p:ph type="body" idx="15"/>
          </p:nvPr>
        </p:nvSpPr>
        <p:spPr>
          <a:xfrm>
            <a:off x="2129550" y="3228875"/>
            <a:ext cx="2585700" cy="7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  <p:sp>
        <p:nvSpPr>
          <p:cNvPr id="211" name="Google Shape;211;p33"/>
          <p:cNvSpPr txBox="1">
            <a:spLocks noGrp="1"/>
          </p:cNvSpPr>
          <p:nvPr>
            <p:ph type="body" idx="16"/>
          </p:nvPr>
        </p:nvSpPr>
        <p:spPr>
          <a:xfrm>
            <a:off x="6424975" y="3228875"/>
            <a:ext cx="2585700" cy="7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  <p:sp>
        <p:nvSpPr>
          <p:cNvPr id="212" name="Google Shape;212;p33"/>
          <p:cNvSpPr txBox="1">
            <a:spLocks noGrp="1"/>
          </p:cNvSpPr>
          <p:nvPr>
            <p:ph type="body" idx="17"/>
          </p:nvPr>
        </p:nvSpPr>
        <p:spPr>
          <a:xfrm>
            <a:off x="2129550" y="4311475"/>
            <a:ext cx="2585700" cy="7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  <p:sp>
        <p:nvSpPr>
          <p:cNvPr id="213" name="Google Shape;213;p33"/>
          <p:cNvSpPr txBox="1">
            <a:spLocks noGrp="1"/>
          </p:cNvSpPr>
          <p:nvPr>
            <p:ph type="body" idx="18"/>
          </p:nvPr>
        </p:nvSpPr>
        <p:spPr>
          <a:xfrm>
            <a:off x="6424975" y="4311475"/>
            <a:ext cx="2585700" cy="7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  <p:sp>
        <p:nvSpPr>
          <p:cNvPr id="214" name="Google Shape;214;p33"/>
          <p:cNvSpPr txBox="1">
            <a:spLocks noGrp="1"/>
          </p:cNvSpPr>
          <p:nvPr>
            <p:ph type="body" idx="19"/>
          </p:nvPr>
        </p:nvSpPr>
        <p:spPr>
          <a:xfrm>
            <a:off x="2129550" y="5448950"/>
            <a:ext cx="2585700" cy="7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  <p:sp>
        <p:nvSpPr>
          <p:cNvPr id="215" name="Google Shape;215;p33"/>
          <p:cNvSpPr txBox="1">
            <a:spLocks noGrp="1"/>
          </p:cNvSpPr>
          <p:nvPr>
            <p:ph type="body" idx="20"/>
          </p:nvPr>
        </p:nvSpPr>
        <p:spPr>
          <a:xfrm>
            <a:off x="6424975" y="5448950"/>
            <a:ext cx="2585700" cy="7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1pPr>
            <a:lvl2pPr marL="914400" lvl="1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349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6pPr>
            <a:lvl7pPr marL="3200400" lvl="6" indent="-2349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7pPr>
            <a:lvl8pPr marL="3657600" lvl="7" indent="-2349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8pPr>
            <a:lvl9pPr marL="4114800" lvl="8" indent="-2349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slide 5">
  <p:cSld name="Text slide 5">
    <p:bg>
      <p:bgPr>
        <a:solidFill>
          <a:schemeClr val="lt1"/>
        </a:solidFill>
        <a:effectLst/>
      </p:bgPr>
    </p:bg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4"/>
          <p:cNvSpPr/>
          <p:nvPr/>
        </p:nvSpPr>
        <p:spPr>
          <a:xfrm flipH="1">
            <a:off x="64" y="0"/>
            <a:ext cx="47100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50" tIns="45700" rIns="9145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18" name="Google Shape;218;p34"/>
          <p:cNvSpPr txBox="1">
            <a:spLocks noGrp="1"/>
          </p:cNvSpPr>
          <p:nvPr>
            <p:ph type="title"/>
          </p:nvPr>
        </p:nvSpPr>
        <p:spPr>
          <a:xfrm>
            <a:off x="839870" y="2004060"/>
            <a:ext cx="3450600" cy="16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idact Gothic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grpSp>
        <p:nvGrpSpPr>
          <p:cNvPr id="219" name="Google Shape;219;p34"/>
          <p:cNvGrpSpPr/>
          <p:nvPr/>
        </p:nvGrpSpPr>
        <p:grpSpPr>
          <a:xfrm>
            <a:off x="11648099" y="272519"/>
            <a:ext cx="245452" cy="242128"/>
            <a:chOff x="266542" y="6326171"/>
            <a:chExt cx="245428" cy="242128"/>
          </a:xfrm>
        </p:grpSpPr>
        <p:sp>
          <p:nvSpPr>
            <p:cNvPr id="220" name="Google Shape;220;p34"/>
            <p:cNvSpPr/>
            <p:nvPr/>
          </p:nvSpPr>
          <p:spPr>
            <a:xfrm>
              <a:off x="26654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70" y="58"/>
                  </a:moveTo>
                  <a:cubicBezTo>
                    <a:pt x="59" y="69"/>
                    <a:pt x="59" y="69"/>
                    <a:pt x="59" y="69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0" y="12"/>
                    <a:pt x="0" y="7"/>
                    <a:pt x="3" y="4"/>
                  </a:cubicBezTo>
                  <a:cubicBezTo>
                    <a:pt x="7" y="0"/>
                    <a:pt x="12" y="0"/>
                    <a:pt x="15" y="4"/>
                  </a:cubicBezTo>
                  <a:lnTo>
                    <a:pt x="70" y="5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21" name="Google Shape;221;p34"/>
            <p:cNvSpPr/>
            <p:nvPr/>
          </p:nvSpPr>
          <p:spPr>
            <a:xfrm>
              <a:off x="26654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59" y="0"/>
                  </a:moveTo>
                  <a:cubicBezTo>
                    <a:pt x="70" y="11"/>
                    <a:pt x="70" y="11"/>
                    <a:pt x="70" y="11"/>
                  </a:cubicBezTo>
                  <a:cubicBezTo>
                    <a:pt x="15" y="66"/>
                    <a:pt x="15" y="66"/>
                    <a:pt x="15" y="66"/>
                  </a:cubicBezTo>
                  <a:cubicBezTo>
                    <a:pt x="12" y="69"/>
                    <a:pt x="7" y="69"/>
                    <a:pt x="3" y="66"/>
                  </a:cubicBezTo>
                  <a:cubicBezTo>
                    <a:pt x="0" y="63"/>
                    <a:pt x="0" y="57"/>
                    <a:pt x="3" y="54"/>
                  </a:cubicBezTo>
                  <a:lnTo>
                    <a:pt x="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22" name="Google Shape;222;p34"/>
            <p:cNvSpPr/>
            <p:nvPr/>
          </p:nvSpPr>
          <p:spPr>
            <a:xfrm>
              <a:off x="400472" y="6458781"/>
              <a:ext cx="111498" cy="10951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0" y="11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70" y="57"/>
                    <a:pt x="70" y="62"/>
                    <a:pt x="67" y="66"/>
                  </a:cubicBezTo>
                  <a:cubicBezTo>
                    <a:pt x="63" y="69"/>
                    <a:pt x="58" y="69"/>
                    <a:pt x="55" y="66"/>
                  </a:cubicBezTo>
                  <a:lnTo>
                    <a:pt x="0" y="1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23" name="Google Shape;223;p34"/>
            <p:cNvSpPr/>
            <p:nvPr/>
          </p:nvSpPr>
          <p:spPr>
            <a:xfrm>
              <a:off x="400472" y="6326171"/>
              <a:ext cx="111498" cy="110178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11" y="69"/>
                  </a:moveTo>
                  <a:cubicBezTo>
                    <a:pt x="0" y="58"/>
                    <a:pt x="0" y="58"/>
                    <a:pt x="0" y="58"/>
                  </a:cubicBezTo>
                  <a:cubicBezTo>
                    <a:pt x="55" y="3"/>
                    <a:pt x="55" y="3"/>
                    <a:pt x="55" y="3"/>
                  </a:cubicBezTo>
                  <a:cubicBezTo>
                    <a:pt x="58" y="0"/>
                    <a:pt x="63" y="0"/>
                    <a:pt x="67" y="3"/>
                  </a:cubicBezTo>
                  <a:cubicBezTo>
                    <a:pt x="70" y="7"/>
                    <a:pt x="70" y="12"/>
                    <a:pt x="67" y="15"/>
                  </a:cubicBezTo>
                  <a:lnTo>
                    <a:pt x="11" y="6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24" name="Google Shape;224;p34"/>
            <p:cNvSpPr/>
            <p:nvPr/>
          </p:nvSpPr>
          <p:spPr>
            <a:xfrm>
              <a:off x="374741" y="6433050"/>
              <a:ext cx="29029" cy="28369"/>
            </a:xfrm>
            <a:custGeom>
              <a:avLst/>
              <a:gdLst/>
              <a:ahLst/>
              <a:cxnLst/>
              <a:rect l="l" t="t" r="r" b="b"/>
              <a:pathLst>
                <a:path w="18" h="18" extrusionOk="0">
                  <a:moveTo>
                    <a:pt x="15" y="3"/>
                  </a:moveTo>
                  <a:cubicBezTo>
                    <a:pt x="18" y="6"/>
                    <a:pt x="18" y="12"/>
                    <a:pt x="15" y="15"/>
                  </a:cubicBezTo>
                  <a:cubicBezTo>
                    <a:pt x="11" y="18"/>
                    <a:pt x="6" y="18"/>
                    <a:pt x="3" y="15"/>
                  </a:cubicBezTo>
                  <a:cubicBezTo>
                    <a:pt x="0" y="12"/>
                    <a:pt x="0" y="6"/>
                    <a:pt x="3" y="3"/>
                  </a:cubicBezTo>
                  <a:cubicBezTo>
                    <a:pt x="6" y="0"/>
                    <a:pt x="11" y="0"/>
                    <a:pt x="15" y="3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25" name="Google Shape;225;p34"/>
            <p:cNvSpPr/>
            <p:nvPr/>
          </p:nvSpPr>
          <p:spPr>
            <a:xfrm>
              <a:off x="280397" y="6340685"/>
              <a:ext cx="217059" cy="213099"/>
            </a:xfrm>
            <a:custGeom>
              <a:avLst/>
              <a:gdLst/>
              <a:ahLst/>
              <a:cxnLst/>
              <a:rect l="l" t="t" r="r" b="b"/>
              <a:pathLst>
                <a:path w="136" h="134" extrusionOk="0">
                  <a:moveTo>
                    <a:pt x="68" y="16"/>
                  </a:moveTo>
                  <a:cubicBezTo>
                    <a:pt x="40" y="16"/>
                    <a:pt x="17" y="39"/>
                    <a:pt x="17" y="67"/>
                  </a:cubicBezTo>
                  <a:cubicBezTo>
                    <a:pt x="17" y="95"/>
                    <a:pt x="40" y="118"/>
                    <a:pt x="68" y="118"/>
                  </a:cubicBezTo>
                  <a:cubicBezTo>
                    <a:pt x="97" y="118"/>
                    <a:pt x="120" y="95"/>
                    <a:pt x="120" y="67"/>
                  </a:cubicBezTo>
                  <a:cubicBezTo>
                    <a:pt x="120" y="39"/>
                    <a:pt x="97" y="16"/>
                    <a:pt x="68" y="16"/>
                  </a:cubicBezTo>
                  <a:moveTo>
                    <a:pt x="68" y="134"/>
                  </a:moveTo>
                  <a:cubicBezTo>
                    <a:pt x="31" y="134"/>
                    <a:pt x="0" y="104"/>
                    <a:pt x="0" y="67"/>
                  </a:cubicBezTo>
                  <a:cubicBezTo>
                    <a:pt x="0" y="30"/>
                    <a:pt x="31" y="0"/>
                    <a:pt x="68" y="0"/>
                  </a:cubicBezTo>
                  <a:cubicBezTo>
                    <a:pt x="106" y="0"/>
                    <a:pt x="136" y="30"/>
                    <a:pt x="136" y="67"/>
                  </a:cubicBezTo>
                  <a:cubicBezTo>
                    <a:pt x="136" y="104"/>
                    <a:pt x="106" y="134"/>
                    <a:pt x="68" y="134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226" name="Google Shape;226;p34"/>
          <p:cNvSpPr txBox="1">
            <a:spLocks noGrp="1"/>
          </p:cNvSpPr>
          <p:nvPr>
            <p:ph type="sldNum" idx="12"/>
          </p:nvPr>
        </p:nvSpPr>
        <p:spPr>
          <a:xfrm>
            <a:off x="299648" y="6410065"/>
            <a:ext cx="3009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227" name="Google Shape;227;p34"/>
          <p:cNvSpPr txBox="1"/>
          <p:nvPr/>
        </p:nvSpPr>
        <p:spPr>
          <a:xfrm>
            <a:off x="6919006" y="6430323"/>
            <a:ext cx="49698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fr" sz="7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 information: do not share without written permission from Owkin, Inc.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Google Shape;228;p34"/>
          <p:cNvSpPr txBox="1">
            <a:spLocks noGrp="1"/>
          </p:cNvSpPr>
          <p:nvPr>
            <p:ph type="body" idx="1"/>
          </p:nvPr>
        </p:nvSpPr>
        <p:spPr>
          <a:xfrm>
            <a:off x="5646975" y="571500"/>
            <a:ext cx="51405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1pPr>
            <a:lvl2pPr marL="914400" lvl="1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6pPr>
            <a:lvl7pPr marL="3200400" lvl="6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7pPr>
            <a:lvl8pPr marL="3657600" lvl="7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8pPr>
            <a:lvl9pPr marL="4114800" lvl="8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9pPr>
          </a:lstStyle>
          <a:p>
            <a:endParaRPr/>
          </a:p>
        </p:txBody>
      </p:sp>
      <p:sp>
        <p:nvSpPr>
          <p:cNvPr id="229" name="Google Shape;229;p34"/>
          <p:cNvSpPr txBox="1">
            <a:spLocks noGrp="1"/>
          </p:cNvSpPr>
          <p:nvPr>
            <p:ph type="body" idx="2"/>
          </p:nvPr>
        </p:nvSpPr>
        <p:spPr>
          <a:xfrm>
            <a:off x="5646975" y="2857500"/>
            <a:ext cx="51405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1pPr>
            <a:lvl2pPr marL="914400" lvl="1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6pPr>
            <a:lvl7pPr marL="3200400" lvl="6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7pPr>
            <a:lvl8pPr marL="3657600" lvl="7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8pPr>
            <a:lvl9pPr marL="4114800" lvl="8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9pPr>
          </a:lstStyle>
          <a:p>
            <a:endParaRPr/>
          </a:p>
        </p:txBody>
      </p:sp>
      <p:sp>
        <p:nvSpPr>
          <p:cNvPr id="230" name="Google Shape;230;p34"/>
          <p:cNvSpPr txBox="1">
            <a:spLocks noGrp="1"/>
          </p:cNvSpPr>
          <p:nvPr>
            <p:ph type="body" idx="3"/>
          </p:nvPr>
        </p:nvSpPr>
        <p:spPr>
          <a:xfrm>
            <a:off x="5646975" y="5143500"/>
            <a:ext cx="51405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→"/>
              <a:defRPr sz="1200"/>
            </a:lvl1pPr>
            <a:lvl2pPr marL="914400" lvl="1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2pPr>
            <a:lvl3pPr marL="1371600" lvl="2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/>
            </a:lvl3pPr>
            <a:lvl4pPr marL="1828800" lvl="3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4pPr>
            <a:lvl5pPr marL="2286000" lvl="4" indent="-29845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→"/>
              <a:defRPr sz="1100"/>
            </a:lvl5pPr>
            <a:lvl6pPr marL="2743200" lvl="5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6pPr>
            <a:lvl7pPr marL="3200400" lvl="6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7pPr>
            <a:lvl8pPr marL="3657600" lvl="7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8pPr>
            <a:lvl9pPr marL="4114800" lvl="8" indent="-241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"/>
              <a:buChar char="•"/>
              <a:defRPr sz="200"/>
            </a:lvl9pPr>
          </a:lstStyle>
          <a:p>
            <a:endParaRPr/>
          </a:p>
        </p:txBody>
      </p:sp>
      <p:sp>
        <p:nvSpPr>
          <p:cNvPr id="231" name="Google Shape;231;p34"/>
          <p:cNvSpPr txBox="1">
            <a:spLocks noGrp="1"/>
          </p:cNvSpPr>
          <p:nvPr>
            <p:ph type="subTitle" idx="4"/>
          </p:nvPr>
        </p:nvSpPr>
        <p:spPr>
          <a:xfrm>
            <a:off x="1231350" y="3873000"/>
            <a:ext cx="3059100" cy="6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idact Gothic"/>
              <a:buNone/>
              <a:defRPr sz="1400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Didact Gothic"/>
              <a:buNone/>
              <a:defRPr sz="1200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Didact Gothic"/>
              <a:buNone/>
              <a:defRPr sz="1100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Didact Gothic"/>
              <a:buNone/>
              <a:defRPr sz="1000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Didact Gothic"/>
              <a:buNone/>
              <a:defRPr sz="1000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"/>
              <a:buFont typeface="Didact Gothic"/>
              <a:buNone/>
              <a:defRPr sz="400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"/>
              <a:buFont typeface="Didact Gothic"/>
              <a:buNone/>
              <a:defRPr sz="400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"/>
              <a:buFont typeface="Didact Gothic"/>
              <a:buNone/>
              <a:defRPr sz="400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"/>
              <a:buFont typeface="Didact Gothic"/>
              <a:buNone/>
              <a:defRPr sz="400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232" name="Google Shape;232;p34"/>
          <p:cNvSpPr txBox="1">
            <a:spLocks noGrp="1"/>
          </p:cNvSpPr>
          <p:nvPr>
            <p:ph type="subTitle" idx="5"/>
          </p:nvPr>
        </p:nvSpPr>
        <p:spPr>
          <a:xfrm>
            <a:off x="299650" y="234950"/>
            <a:ext cx="44103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_rels/slideMaster2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5"/>
          <p:cNvSpPr txBox="1">
            <a:spLocks noGrp="1"/>
          </p:cNvSpPr>
          <p:nvPr>
            <p:ph type="title"/>
          </p:nvPr>
        </p:nvSpPr>
        <p:spPr>
          <a:xfrm>
            <a:off x="281015" y="646769"/>
            <a:ext cx="11612400" cy="49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idact Gothic"/>
              <a:buNone/>
              <a:defRPr sz="36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25"/>
          <p:cNvSpPr txBox="1">
            <a:spLocks noGrp="1"/>
          </p:cNvSpPr>
          <p:nvPr>
            <p:ph type="body" idx="1"/>
          </p:nvPr>
        </p:nvSpPr>
        <p:spPr>
          <a:xfrm>
            <a:off x="838282" y="1739900"/>
            <a:ext cx="105165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9845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→"/>
              <a:defRPr sz="11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29845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→"/>
              <a:defRPr sz="11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29845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→"/>
              <a:defRPr sz="11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29845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→"/>
              <a:defRPr sz="11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29845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→"/>
              <a:defRPr sz="11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2349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"/>
              <a:buFont typeface="Arial"/>
              <a:buChar char="•"/>
              <a:defRPr sz="1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2349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"/>
              <a:buFont typeface="Arial"/>
              <a:buChar char="•"/>
              <a:defRPr sz="1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2349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"/>
              <a:buFont typeface="Arial"/>
              <a:buChar char="•"/>
              <a:defRPr sz="1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2349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"/>
              <a:buFont typeface="Arial"/>
              <a:buChar char="•"/>
              <a:defRPr sz="1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8" name="Google Shape;8;p25"/>
          <p:cNvSpPr txBox="1">
            <a:spLocks noGrp="1"/>
          </p:cNvSpPr>
          <p:nvPr>
            <p:ph type="sldNum" idx="12"/>
          </p:nvPr>
        </p:nvSpPr>
        <p:spPr>
          <a:xfrm>
            <a:off x="299648" y="6410065"/>
            <a:ext cx="3009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Google Shape;1158;p78"/>
          <p:cNvSpPr txBox="1">
            <a:spLocks noGrp="1"/>
          </p:cNvSpPr>
          <p:nvPr>
            <p:ph type="title"/>
          </p:nvPr>
        </p:nvSpPr>
        <p:spPr>
          <a:xfrm>
            <a:off x="415641" y="593367"/>
            <a:ext cx="113619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9" name="Google Shape;1159;p78"/>
          <p:cNvSpPr txBox="1">
            <a:spLocks noGrp="1"/>
          </p:cNvSpPr>
          <p:nvPr>
            <p:ph type="body" idx="1"/>
          </p:nvPr>
        </p:nvSpPr>
        <p:spPr>
          <a:xfrm>
            <a:off x="415641" y="1536633"/>
            <a:ext cx="113619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●"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○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■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●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○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■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●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○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■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0" name="Google Shape;1160;p78"/>
          <p:cNvSpPr txBox="1">
            <a:spLocks noGrp="1"/>
          </p:cNvSpPr>
          <p:nvPr>
            <p:ph type="sldNum" idx="12"/>
          </p:nvPr>
        </p:nvSpPr>
        <p:spPr>
          <a:xfrm>
            <a:off x="11297722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6" name="Google Shape;1166;p1"/>
          <p:cNvSpPr>
            <a:spLocks noGrp="1"/>
          </p:cNvSpPr>
          <p:nvPr>
            <p:ph type="body" idx="1"/>
          </p:nvPr>
        </p:nvSpPr>
        <p:spPr>
          <a:xfrm>
            <a:off x="10178868" y="306100"/>
            <a:ext cx="1714500" cy="3201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52025" tIns="28800" rIns="252025" bIns="288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fr"/>
              <a:t>Lazar Milicevic</a:t>
            </a:r>
            <a:endParaRPr/>
          </a:p>
        </p:txBody>
      </p:sp>
      <p:sp>
        <p:nvSpPr>
          <p:cNvPr id="1167" name="Google Shape;1167;p1"/>
          <p:cNvSpPr txBox="1">
            <a:spLocks noGrp="1"/>
          </p:cNvSpPr>
          <p:nvPr>
            <p:ph type="title"/>
          </p:nvPr>
        </p:nvSpPr>
        <p:spPr>
          <a:xfrm>
            <a:off x="847501" y="1913504"/>
            <a:ext cx="8625300" cy="24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700"/>
              <a:buFont typeface="Didact Gothic"/>
              <a:buNone/>
            </a:pPr>
            <a:r>
              <a:rPr lang="fr" sz="5100"/>
              <a:t>Customer success </a:t>
            </a:r>
            <a:endParaRPr sz="5100"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700"/>
              <a:buFont typeface="Didact Gothic"/>
              <a:buNone/>
            </a:pPr>
            <a:r>
              <a:rPr lang="fr" sz="5000"/>
              <a:t>Monthly support report</a:t>
            </a:r>
            <a:endParaRPr sz="3700"/>
          </a:p>
        </p:txBody>
      </p:sp>
      <p:pic>
        <p:nvPicPr>
          <p:cNvPr id="1168" name="Google Shape;1168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7021470" y="1848769"/>
            <a:ext cx="4318649" cy="43186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69" name="Google Shape;1169;p1"/>
          <p:cNvGrpSpPr/>
          <p:nvPr/>
        </p:nvGrpSpPr>
        <p:grpSpPr>
          <a:xfrm>
            <a:off x="847493" y="3879413"/>
            <a:ext cx="424068" cy="578319"/>
            <a:chOff x="977900" y="4403724"/>
            <a:chExt cx="424026" cy="578319"/>
          </a:xfrm>
        </p:grpSpPr>
        <p:sp>
          <p:nvSpPr>
            <p:cNvPr id="1170" name="Google Shape;1170;p1"/>
            <p:cNvSpPr/>
            <p:nvPr/>
          </p:nvSpPr>
          <p:spPr>
            <a:xfrm>
              <a:off x="977900" y="4403724"/>
              <a:ext cx="420052" cy="469646"/>
            </a:xfrm>
            <a:custGeom>
              <a:avLst/>
              <a:gdLst/>
              <a:ahLst/>
              <a:cxnLst/>
              <a:rect l="l" t="t" r="r" b="b"/>
              <a:pathLst>
                <a:path w="889000" h="546100" extrusionOk="0">
                  <a:moveTo>
                    <a:pt x="0" y="0"/>
                  </a:moveTo>
                  <a:lnTo>
                    <a:pt x="0" y="546100"/>
                  </a:lnTo>
                  <a:lnTo>
                    <a:pt x="889000" y="546100"/>
                  </a:lnTo>
                </a:path>
              </a:pathLst>
            </a:custGeom>
            <a:noFill/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50" tIns="45700" rIns="9145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Inter"/>
                <a:buNone/>
              </a:pPr>
              <a:endParaRPr sz="1500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171" name="Google Shape;1171;p1"/>
            <p:cNvSpPr/>
            <p:nvPr/>
          </p:nvSpPr>
          <p:spPr>
            <a:xfrm rot="5400000">
              <a:off x="1239998" y="4820115"/>
              <a:ext cx="218371" cy="105485"/>
            </a:xfrm>
            <a:custGeom>
              <a:avLst/>
              <a:gdLst/>
              <a:ahLst/>
              <a:cxnLst/>
              <a:rect l="l" t="t" r="r" b="b"/>
              <a:pathLst>
                <a:path w="753003" h="649141" extrusionOk="0">
                  <a:moveTo>
                    <a:pt x="0" y="649141"/>
                  </a:moveTo>
                  <a:lnTo>
                    <a:pt x="376502" y="0"/>
                  </a:lnTo>
                  <a:lnTo>
                    <a:pt x="753003" y="649141"/>
                  </a:lnTo>
                </a:path>
              </a:pathLst>
            </a:custGeom>
            <a:noFill/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50" tIns="45700" rIns="9145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Inter"/>
                <a:buNone/>
              </a:pPr>
              <a:endParaRPr sz="1500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1172" name="Google Shape;1172;p1"/>
          <p:cNvSpPr txBox="1"/>
          <p:nvPr/>
        </p:nvSpPr>
        <p:spPr>
          <a:xfrm>
            <a:off x="1524125" y="4246900"/>
            <a:ext cx="5398500" cy="6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fr" b="0" i="0" u="none" strike="noStrike" cap="none" dirty="0">
                <a:solidFill>
                  <a:srgbClr val="000000"/>
                </a:solidFill>
                <a:latin typeface="Didact Gothic" panose="020B0604020202020204" charset="0"/>
                <a:ea typeface="Inter"/>
                <a:cs typeface="Inter"/>
                <a:sym typeface="Inter"/>
              </a:rPr>
              <a:t>Key metrics, achievements, roadmap &amp; next steps</a:t>
            </a:r>
            <a:endParaRPr b="0" i="0" u="none" strike="noStrike" cap="none" dirty="0">
              <a:solidFill>
                <a:srgbClr val="000000"/>
              </a:solidFill>
              <a:latin typeface="Didact Gothic" panose="020B0604020202020204" charset="0"/>
              <a:ea typeface="Inter"/>
              <a:cs typeface="Inter"/>
              <a:sym typeface="Inter"/>
            </a:endParaRPr>
          </a:p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fr" dirty="0">
                <a:latin typeface="Didact Gothic" panose="020B0604020202020204" charset="0"/>
                <a:ea typeface="Inter"/>
                <a:cs typeface="Inter"/>
                <a:sym typeface="Inter"/>
              </a:rPr>
              <a:t>July </a:t>
            </a:r>
            <a:r>
              <a:rPr lang="fr" b="0" i="0" u="none" strike="noStrike" cap="none" dirty="0">
                <a:solidFill>
                  <a:srgbClr val="000000"/>
                </a:solidFill>
                <a:latin typeface="Didact Gothic" panose="020B0604020202020204" charset="0"/>
                <a:ea typeface="Inter"/>
                <a:cs typeface="Inter"/>
                <a:sym typeface="Inter"/>
              </a:rPr>
              <a:t> 2025</a:t>
            </a:r>
            <a:endParaRPr b="0" i="0" u="none" strike="noStrike" cap="none" dirty="0">
              <a:solidFill>
                <a:srgbClr val="000000"/>
              </a:solidFill>
              <a:latin typeface="Didact Gothic" panose="020B0604020202020204" charset="0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3" name="Google Shape;1403;p9"/>
          <p:cNvSpPr txBox="1">
            <a:spLocks noGrp="1"/>
          </p:cNvSpPr>
          <p:nvPr>
            <p:ph type="title"/>
          </p:nvPr>
        </p:nvSpPr>
        <p:spPr>
          <a:xfrm>
            <a:off x="281024" y="646775"/>
            <a:ext cx="7148700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Didact Gothic"/>
              <a:buNone/>
            </a:pPr>
            <a:r>
              <a:rPr lang="fr"/>
              <a:t>Trend in topics received compared with previous month</a:t>
            </a:r>
            <a:endParaRPr/>
          </a:p>
        </p:txBody>
      </p:sp>
      <p:sp>
        <p:nvSpPr>
          <p:cNvPr id="1404" name="Google Shape;1404;p9"/>
          <p:cNvSpPr>
            <a:spLocks noGrp="1"/>
          </p:cNvSpPr>
          <p:nvPr>
            <p:ph type="body" idx="3"/>
          </p:nvPr>
        </p:nvSpPr>
        <p:spPr>
          <a:xfrm>
            <a:off x="4888745" y="2612355"/>
            <a:ext cx="2845800" cy="4302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 err="1">
                <a:latin typeface="Inter"/>
                <a:ea typeface="Inter"/>
                <a:cs typeface="Inter"/>
                <a:sym typeface="Inter"/>
              </a:rPr>
              <a:t>SageMaker</a:t>
            </a:r>
            <a:r>
              <a:rPr lang="en-US" sz="1200" dirty="0">
                <a:latin typeface="Inter"/>
                <a:ea typeface="Inter"/>
                <a:cs typeface="Inter"/>
                <a:sym typeface="Inter"/>
              </a:rPr>
              <a:t> Issues</a:t>
            </a:r>
          </a:p>
        </p:txBody>
      </p:sp>
      <p:sp>
        <p:nvSpPr>
          <p:cNvPr id="1405" name="Google Shape;1405;p9"/>
          <p:cNvSpPr>
            <a:spLocks noGrp="1"/>
          </p:cNvSpPr>
          <p:nvPr>
            <p:ph type="body" idx="7"/>
          </p:nvPr>
        </p:nvSpPr>
        <p:spPr>
          <a:xfrm>
            <a:off x="4888745" y="2029700"/>
            <a:ext cx="2845800" cy="430200"/>
          </a:xfrm>
          <a:prstGeom prst="roundRect">
            <a:avLst>
              <a:gd name="adj" fmla="val 16667"/>
            </a:avLst>
          </a:prstGeom>
          <a:solidFill>
            <a:srgbClr val="019EFF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 dirty="0">
                <a:latin typeface="Inter"/>
                <a:ea typeface="Inter"/>
                <a:cs typeface="Inter"/>
                <a:sym typeface="Inter"/>
              </a:rPr>
              <a:t>Other</a:t>
            </a:r>
          </a:p>
        </p:txBody>
      </p:sp>
      <p:sp>
        <p:nvSpPr>
          <p:cNvPr id="1406" name="Google Shape;1406;p9"/>
          <p:cNvSpPr>
            <a:spLocks noGrp="1"/>
          </p:cNvSpPr>
          <p:nvPr>
            <p:ph type="body" idx="31"/>
          </p:nvPr>
        </p:nvSpPr>
        <p:spPr>
          <a:xfrm>
            <a:off x="7855125" y="1435075"/>
            <a:ext cx="1274700" cy="3639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indent="0"/>
            <a:r>
              <a:rPr lang="en-US" sz="1100" dirty="0">
                <a:latin typeface="Inter"/>
                <a:ea typeface="Inter"/>
                <a:cs typeface="Inter"/>
                <a:sym typeface="Inter"/>
              </a:rPr>
              <a:t>June</a:t>
            </a:r>
            <a:endParaRPr lang="en-US" sz="1200" dirty="0">
              <a:latin typeface="Inter"/>
              <a:ea typeface="Inter"/>
              <a:cs typeface="Inter"/>
              <a:sym typeface="Inter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US" sz="1100" dirty="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407" name="Google Shape;1407;p9"/>
          <p:cNvSpPr>
            <a:spLocks noGrp="1"/>
          </p:cNvSpPr>
          <p:nvPr>
            <p:ph type="body" idx="6"/>
          </p:nvPr>
        </p:nvSpPr>
        <p:spPr>
          <a:xfrm>
            <a:off x="4875900" y="3190073"/>
            <a:ext cx="2845800" cy="4302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 dirty="0">
                <a:latin typeface="Inter"/>
                <a:ea typeface="Inter"/>
                <a:cs typeface="Inter"/>
                <a:sym typeface="Inter"/>
              </a:rPr>
              <a:t>Create a new </a:t>
            </a:r>
            <a:r>
              <a:rPr lang="en-US" sz="1200" dirty="0" err="1">
                <a:latin typeface="Inter"/>
                <a:ea typeface="Inter"/>
                <a:cs typeface="Inter"/>
                <a:sym typeface="Inter"/>
              </a:rPr>
              <a:t>Abstra</a:t>
            </a:r>
            <a:r>
              <a:rPr lang="en-US" sz="1200" dirty="0">
                <a:latin typeface="Inter"/>
                <a:ea typeface="Inter"/>
                <a:cs typeface="Inter"/>
                <a:sym typeface="Inter"/>
              </a:rPr>
              <a:t> Project</a:t>
            </a:r>
          </a:p>
        </p:txBody>
      </p:sp>
      <p:sp>
        <p:nvSpPr>
          <p:cNvPr id="1408" name="Google Shape;1408;p9"/>
          <p:cNvSpPr>
            <a:spLocks noGrp="1"/>
          </p:cNvSpPr>
          <p:nvPr>
            <p:ph type="body" idx="7"/>
          </p:nvPr>
        </p:nvSpPr>
        <p:spPr>
          <a:xfrm>
            <a:off x="4872070" y="4400885"/>
            <a:ext cx="2845800" cy="561639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 dirty="0">
                <a:latin typeface="Inter"/>
                <a:ea typeface="Inter"/>
                <a:cs typeface="Inter"/>
                <a:sym typeface="Inter"/>
              </a:rPr>
              <a:t>Allowing CI to access </a:t>
            </a:r>
            <a:r>
              <a:rPr lang="en-US" sz="1200" dirty="0" err="1">
                <a:latin typeface="Inter"/>
                <a:ea typeface="Inter"/>
                <a:cs typeface="Inter"/>
                <a:sym typeface="Inter"/>
              </a:rPr>
              <a:t>codeartifact</a:t>
            </a:r>
            <a:r>
              <a:rPr lang="en-US" sz="1200" dirty="0">
                <a:latin typeface="Inter"/>
                <a:ea typeface="Inter"/>
                <a:cs typeface="Inter"/>
                <a:sym typeface="Inter"/>
              </a:rPr>
              <a:t> package registry</a:t>
            </a:r>
          </a:p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dirty="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409" name="Google Shape;1409;p9"/>
          <p:cNvSpPr>
            <a:spLocks noGrp="1"/>
          </p:cNvSpPr>
          <p:nvPr>
            <p:ph type="body" idx="6"/>
          </p:nvPr>
        </p:nvSpPr>
        <p:spPr>
          <a:xfrm>
            <a:off x="4872070" y="3733261"/>
            <a:ext cx="2845800" cy="561639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indent="0" algn="r"/>
            <a:r>
              <a:rPr lang="en-US" sz="1200" dirty="0">
                <a:latin typeface="Inter"/>
                <a:ea typeface="Inter"/>
                <a:cs typeface="Inter"/>
                <a:sym typeface="Inter"/>
              </a:rPr>
              <a:t>Dataset::Dataset Creation Approval Request</a:t>
            </a:r>
          </a:p>
        </p:txBody>
      </p:sp>
      <p:sp>
        <p:nvSpPr>
          <p:cNvPr id="1410" name="Google Shape;1410;p9"/>
          <p:cNvSpPr>
            <a:spLocks noGrp="1"/>
          </p:cNvSpPr>
          <p:nvPr>
            <p:ph type="body" idx="3"/>
          </p:nvPr>
        </p:nvSpPr>
        <p:spPr>
          <a:xfrm>
            <a:off x="7868083" y="2627855"/>
            <a:ext cx="1249200" cy="4281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indent="0"/>
            <a:r>
              <a:rPr lang="fr" sz="1200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8</a:t>
            </a:r>
            <a:endParaRPr lang="fr" sz="1200" dirty="0"/>
          </a:p>
        </p:txBody>
      </p:sp>
      <p:sp>
        <p:nvSpPr>
          <p:cNvPr id="1411" name="Google Shape;1411;p9"/>
          <p:cNvSpPr>
            <a:spLocks noGrp="1"/>
          </p:cNvSpPr>
          <p:nvPr>
            <p:ph type="body" idx="7"/>
          </p:nvPr>
        </p:nvSpPr>
        <p:spPr>
          <a:xfrm>
            <a:off x="7868083" y="2048049"/>
            <a:ext cx="1249200" cy="4281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 sz="1200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2</a:t>
            </a:r>
            <a:endParaRPr lang="fr" sz="1200" dirty="0"/>
          </a:p>
        </p:txBody>
      </p:sp>
      <p:sp>
        <p:nvSpPr>
          <p:cNvPr id="1412" name="Google Shape;1412;p9"/>
          <p:cNvSpPr>
            <a:spLocks noGrp="1"/>
          </p:cNvSpPr>
          <p:nvPr>
            <p:ph type="body" idx="6"/>
          </p:nvPr>
        </p:nvSpPr>
        <p:spPr>
          <a:xfrm>
            <a:off x="7862444" y="3202751"/>
            <a:ext cx="1249200" cy="4281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 sz="1200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4</a:t>
            </a:r>
          </a:p>
        </p:txBody>
      </p:sp>
      <p:sp>
        <p:nvSpPr>
          <p:cNvPr id="1413" name="Google Shape;1413;p9"/>
          <p:cNvSpPr>
            <a:spLocks noGrp="1"/>
          </p:cNvSpPr>
          <p:nvPr>
            <p:ph type="body" idx="7"/>
          </p:nvPr>
        </p:nvSpPr>
        <p:spPr>
          <a:xfrm>
            <a:off x="7860763" y="4405271"/>
            <a:ext cx="1249200" cy="4281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indent="0"/>
            <a:r>
              <a:rPr lang="fr" sz="1200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3</a:t>
            </a:r>
          </a:p>
        </p:txBody>
      </p:sp>
      <p:sp>
        <p:nvSpPr>
          <p:cNvPr id="1414" name="Google Shape;1414;p9"/>
          <p:cNvSpPr>
            <a:spLocks noGrp="1"/>
          </p:cNvSpPr>
          <p:nvPr>
            <p:ph type="body" idx="6"/>
          </p:nvPr>
        </p:nvSpPr>
        <p:spPr>
          <a:xfrm>
            <a:off x="7855125" y="3779576"/>
            <a:ext cx="1249200" cy="4281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 sz="1200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4</a:t>
            </a:r>
          </a:p>
        </p:txBody>
      </p:sp>
      <p:sp>
        <p:nvSpPr>
          <p:cNvPr id="1415" name="Google Shape;1415;p9"/>
          <p:cNvSpPr>
            <a:spLocks noGrp="1"/>
          </p:cNvSpPr>
          <p:nvPr>
            <p:ph type="body" idx="31"/>
          </p:nvPr>
        </p:nvSpPr>
        <p:spPr>
          <a:xfrm>
            <a:off x="9265200" y="1435177"/>
            <a:ext cx="1249200" cy="3639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 sz="1100" dirty="0">
                <a:latin typeface="Inter"/>
                <a:ea typeface="Inter"/>
                <a:cs typeface="Inter"/>
                <a:sym typeface="Inter"/>
              </a:rPr>
              <a:t>June</a:t>
            </a:r>
            <a:endParaRPr sz="1200" dirty="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416" name="Google Shape;1416;p9"/>
          <p:cNvSpPr>
            <a:spLocks noGrp="1"/>
          </p:cNvSpPr>
          <p:nvPr>
            <p:ph type="body" idx="3"/>
          </p:nvPr>
        </p:nvSpPr>
        <p:spPr>
          <a:xfrm>
            <a:off x="9278164" y="2627855"/>
            <a:ext cx="1249200" cy="4281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 sz="1200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8</a:t>
            </a:r>
            <a:endParaRPr sz="1200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417" name="Google Shape;1417;p9"/>
          <p:cNvSpPr>
            <a:spLocks noGrp="1"/>
          </p:cNvSpPr>
          <p:nvPr>
            <p:ph type="body" idx="7"/>
          </p:nvPr>
        </p:nvSpPr>
        <p:spPr>
          <a:xfrm>
            <a:off x="9278164" y="2048049"/>
            <a:ext cx="1249200" cy="4281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 sz="1200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3</a:t>
            </a:r>
            <a:endParaRPr dirty="0"/>
          </a:p>
        </p:txBody>
      </p:sp>
      <p:sp>
        <p:nvSpPr>
          <p:cNvPr id="1418" name="Google Shape;1418;p9"/>
          <p:cNvSpPr>
            <a:spLocks noGrp="1"/>
          </p:cNvSpPr>
          <p:nvPr>
            <p:ph type="body" idx="6"/>
          </p:nvPr>
        </p:nvSpPr>
        <p:spPr>
          <a:xfrm>
            <a:off x="9272525" y="3202751"/>
            <a:ext cx="1249200" cy="4281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 sz="1200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6</a:t>
            </a:r>
            <a:endParaRPr sz="1200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419" name="Google Shape;1419;p9"/>
          <p:cNvSpPr>
            <a:spLocks noGrp="1"/>
          </p:cNvSpPr>
          <p:nvPr>
            <p:ph type="body" idx="7"/>
          </p:nvPr>
        </p:nvSpPr>
        <p:spPr>
          <a:xfrm>
            <a:off x="9270844" y="4405271"/>
            <a:ext cx="1249200" cy="4281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 sz="1200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2</a:t>
            </a:r>
            <a:endParaRPr sz="1200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420" name="Google Shape;1420;p9"/>
          <p:cNvSpPr>
            <a:spLocks noGrp="1"/>
          </p:cNvSpPr>
          <p:nvPr>
            <p:ph type="body" idx="6"/>
          </p:nvPr>
        </p:nvSpPr>
        <p:spPr>
          <a:xfrm>
            <a:off x="9265206" y="3779576"/>
            <a:ext cx="1249200" cy="4281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 sz="1200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2</a:t>
            </a:r>
            <a:endParaRPr sz="1200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421" name="Google Shape;1421;p9"/>
          <p:cNvSpPr txBox="1">
            <a:spLocks noGrp="1"/>
          </p:cNvSpPr>
          <p:nvPr>
            <p:ph type="subTitle" idx="1"/>
          </p:nvPr>
        </p:nvSpPr>
        <p:spPr>
          <a:xfrm>
            <a:off x="299650" y="234950"/>
            <a:ext cx="44103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-US" dirty="0"/>
              <a:t>Customer success: Monthly Support Report - July 2025</a:t>
            </a:r>
          </a:p>
        </p:txBody>
      </p:sp>
      <p:sp>
        <p:nvSpPr>
          <p:cNvPr id="1422" name="Google Shape;1422;p9"/>
          <p:cNvSpPr txBox="1"/>
          <p:nvPr/>
        </p:nvSpPr>
        <p:spPr>
          <a:xfrm>
            <a:off x="207450" y="1867200"/>
            <a:ext cx="4410300" cy="32993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58750"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en-US" sz="1100" i="0" u="none" strike="noStrike" cap="none" dirty="0">
                <a:solidFill>
                  <a:schemeClr val="dk1"/>
                </a:solidFill>
                <a:latin typeface="Didact Gothic" panose="020B0604020202020204" charset="0"/>
                <a:ea typeface="Inter"/>
                <a:cs typeface="Inter"/>
                <a:sym typeface="Inter"/>
              </a:rPr>
              <a:t>July ticket trends revealed a mixed dynamic across key technical topics, with a notable increase in general support requests and onboarding activities. Dataset creation requests saw a drop, while </a:t>
            </a:r>
            <a:r>
              <a:rPr lang="en-US" sz="1100" i="0" u="none" strike="noStrike" cap="none" dirty="0" err="1">
                <a:solidFill>
                  <a:schemeClr val="dk1"/>
                </a:solidFill>
                <a:latin typeface="Didact Gothic" panose="020B0604020202020204" charset="0"/>
                <a:ea typeface="Inter"/>
                <a:cs typeface="Inter"/>
                <a:sym typeface="Inter"/>
              </a:rPr>
              <a:t>SageMaker</a:t>
            </a:r>
            <a:r>
              <a:rPr lang="en-US" sz="1100" i="0" u="none" strike="noStrike" cap="none" dirty="0">
                <a:solidFill>
                  <a:schemeClr val="dk1"/>
                </a:solidFill>
                <a:latin typeface="Didact Gothic" panose="020B0604020202020204" charset="0"/>
                <a:ea typeface="Inter"/>
                <a:cs typeface="Inter"/>
                <a:sym typeface="Inter"/>
              </a:rPr>
              <a:t>-related issues remained stable.</a:t>
            </a:r>
          </a:p>
          <a:p>
            <a:pPr marL="158750"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endParaRPr lang="en-US" sz="1100" i="0" u="none" strike="noStrike" cap="none" dirty="0">
              <a:solidFill>
                <a:schemeClr val="dk1"/>
              </a:solidFill>
              <a:latin typeface="Didact Gothic" panose="020B0604020202020204" charset="0"/>
              <a:ea typeface="Inter"/>
              <a:cs typeface="Inter"/>
              <a:sym typeface="Inter"/>
            </a:endParaRPr>
          </a:p>
          <a:p>
            <a:pPr marL="158750"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en-US" sz="1100" i="0" u="none" strike="noStrike" cap="none" dirty="0">
                <a:solidFill>
                  <a:schemeClr val="dk1"/>
                </a:solidFill>
                <a:latin typeface="Didact Gothic" panose="020B0604020202020204" charset="0"/>
                <a:ea typeface="Inter"/>
                <a:cs typeface="Inter"/>
                <a:sym typeface="Inter"/>
              </a:rPr>
              <a:t>● "Other" category increased by +50.00%, reflecting a rise in internal tool and ad-hoc support requests.</a:t>
            </a:r>
          </a:p>
          <a:p>
            <a:pPr marL="158750"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en-US" sz="1100" i="0" u="none" strike="noStrike" cap="none" dirty="0">
                <a:solidFill>
                  <a:schemeClr val="dk1"/>
                </a:solidFill>
                <a:latin typeface="Didact Gothic" panose="020B0604020202020204" charset="0"/>
                <a:ea typeface="Inter"/>
                <a:cs typeface="Inter"/>
                <a:sym typeface="Inter"/>
              </a:rPr>
              <a:t>● </a:t>
            </a:r>
            <a:r>
              <a:rPr lang="en-US" sz="1100" i="0" u="none" strike="noStrike" cap="none" dirty="0" err="1">
                <a:solidFill>
                  <a:schemeClr val="dk1"/>
                </a:solidFill>
                <a:latin typeface="Didact Gothic" panose="020B0604020202020204" charset="0"/>
                <a:ea typeface="Inter"/>
                <a:cs typeface="Inter"/>
                <a:sym typeface="Inter"/>
              </a:rPr>
              <a:t>SageMaker</a:t>
            </a:r>
            <a:r>
              <a:rPr lang="en-US" sz="1100" i="0" u="none" strike="noStrike" cap="none" dirty="0">
                <a:solidFill>
                  <a:schemeClr val="dk1"/>
                </a:solidFill>
                <a:latin typeface="Didact Gothic" panose="020B0604020202020204" charset="0"/>
                <a:ea typeface="Inter"/>
                <a:cs typeface="Inter"/>
                <a:sym typeface="Inter"/>
              </a:rPr>
              <a:t> Issues remained stable (0.00%), maintaining a consistent demand for environment setup and troubleshooting support.</a:t>
            </a:r>
          </a:p>
          <a:p>
            <a:pPr marL="158750"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en-US" sz="1100" i="0" u="none" strike="noStrike" cap="none" dirty="0">
                <a:solidFill>
                  <a:schemeClr val="dk1"/>
                </a:solidFill>
                <a:latin typeface="Didact Gothic" panose="020B0604020202020204" charset="0"/>
                <a:ea typeface="Inter"/>
                <a:cs typeface="Inter"/>
                <a:sym typeface="Inter"/>
              </a:rPr>
              <a:t>● Requests for new </a:t>
            </a:r>
            <a:r>
              <a:rPr lang="en-US" sz="1100" i="0" u="none" strike="noStrike" cap="none" dirty="0" err="1">
                <a:solidFill>
                  <a:schemeClr val="dk1"/>
                </a:solidFill>
                <a:latin typeface="Didact Gothic" panose="020B0604020202020204" charset="0"/>
                <a:ea typeface="Inter"/>
                <a:cs typeface="Inter"/>
                <a:sym typeface="Inter"/>
              </a:rPr>
              <a:t>Abstra</a:t>
            </a:r>
            <a:r>
              <a:rPr lang="en-US" sz="1100" i="0" u="none" strike="noStrike" cap="none" dirty="0">
                <a:solidFill>
                  <a:schemeClr val="dk1"/>
                </a:solidFill>
                <a:latin typeface="Didact Gothic" panose="020B0604020202020204" charset="0"/>
                <a:ea typeface="Inter"/>
                <a:cs typeface="Inter"/>
                <a:sym typeface="Inter"/>
              </a:rPr>
              <a:t> Projects rose by +50.00%, indicating renewed onboarding activities after a quieter June.</a:t>
            </a:r>
          </a:p>
          <a:p>
            <a:pPr marL="158750"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en-US" sz="1100" i="0" u="none" strike="noStrike" cap="none" dirty="0">
                <a:solidFill>
                  <a:schemeClr val="dk1"/>
                </a:solidFill>
                <a:latin typeface="Didact Gothic" panose="020B0604020202020204" charset="0"/>
                <a:ea typeface="Inter"/>
                <a:cs typeface="Inter"/>
                <a:sym typeface="Inter"/>
              </a:rPr>
              <a:t>● Dataset Creation Approval requests decreased by -50.00%, suggesting a temporary slowdown in new data onboarding flows.</a:t>
            </a:r>
          </a:p>
          <a:p>
            <a:pPr marL="158750"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en-US" sz="1100" i="0" u="none" strike="noStrike" cap="none" dirty="0">
                <a:solidFill>
                  <a:schemeClr val="dk1"/>
                </a:solidFill>
                <a:latin typeface="Didact Gothic" panose="020B0604020202020204" charset="0"/>
                <a:ea typeface="Inter"/>
                <a:cs typeface="Inter"/>
                <a:sym typeface="Inter"/>
              </a:rPr>
              <a:t>● </a:t>
            </a:r>
            <a:r>
              <a:rPr lang="en-US" sz="1100" i="0" u="none" strike="noStrike" cap="none" dirty="0" err="1">
                <a:solidFill>
                  <a:schemeClr val="dk1"/>
                </a:solidFill>
                <a:latin typeface="Didact Gothic" panose="020B0604020202020204" charset="0"/>
                <a:ea typeface="Inter"/>
                <a:cs typeface="Inter"/>
                <a:sym typeface="Inter"/>
              </a:rPr>
              <a:t>CodeArtifact</a:t>
            </a:r>
            <a:r>
              <a:rPr lang="en-US" sz="1100" i="0" u="none" strike="noStrike" cap="none" dirty="0">
                <a:solidFill>
                  <a:schemeClr val="dk1"/>
                </a:solidFill>
                <a:latin typeface="Didact Gothic" panose="020B0604020202020204" charset="0"/>
                <a:ea typeface="Inter"/>
                <a:cs typeface="Inter"/>
                <a:sym typeface="Inter"/>
              </a:rPr>
              <a:t> CI access requests declined by -33.33%, reflecting reduced activity in developer pipeline integrations for this cycle.</a:t>
            </a:r>
          </a:p>
        </p:txBody>
      </p:sp>
      <p:grpSp>
        <p:nvGrpSpPr>
          <p:cNvPr id="1423" name="Google Shape;1423;p9"/>
          <p:cNvGrpSpPr/>
          <p:nvPr/>
        </p:nvGrpSpPr>
        <p:grpSpPr>
          <a:xfrm>
            <a:off x="357668" y="1358278"/>
            <a:ext cx="330226" cy="274936"/>
            <a:chOff x="5516145" y="1880536"/>
            <a:chExt cx="579854" cy="482767"/>
          </a:xfrm>
        </p:grpSpPr>
        <p:sp>
          <p:nvSpPr>
            <p:cNvPr id="1424" name="Google Shape;1424;p9"/>
            <p:cNvSpPr/>
            <p:nvPr/>
          </p:nvSpPr>
          <p:spPr>
            <a:xfrm>
              <a:off x="5516145" y="1880536"/>
              <a:ext cx="577850" cy="374079"/>
            </a:xfrm>
            <a:custGeom>
              <a:avLst/>
              <a:gdLst/>
              <a:ahLst/>
              <a:cxnLst/>
              <a:rect l="l" t="t" r="r" b="b"/>
              <a:pathLst>
                <a:path w="889000" h="546100" extrusionOk="0">
                  <a:moveTo>
                    <a:pt x="0" y="0"/>
                  </a:moveTo>
                  <a:lnTo>
                    <a:pt x="0" y="546100"/>
                  </a:lnTo>
                  <a:lnTo>
                    <a:pt x="889000" y="546100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50" tIns="45700" rIns="9145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425" name="Google Shape;1425;p9"/>
            <p:cNvSpPr/>
            <p:nvPr/>
          </p:nvSpPr>
          <p:spPr>
            <a:xfrm rot="5400000">
              <a:off x="5934071" y="2201375"/>
              <a:ext cx="218371" cy="105485"/>
            </a:xfrm>
            <a:custGeom>
              <a:avLst/>
              <a:gdLst/>
              <a:ahLst/>
              <a:cxnLst/>
              <a:rect l="l" t="t" r="r" b="b"/>
              <a:pathLst>
                <a:path w="753003" h="649141" extrusionOk="0">
                  <a:moveTo>
                    <a:pt x="0" y="649141"/>
                  </a:moveTo>
                  <a:lnTo>
                    <a:pt x="376502" y="0"/>
                  </a:lnTo>
                  <a:lnTo>
                    <a:pt x="753003" y="649141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50" tIns="45700" rIns="9145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1426" name="Google Shape;1426;p9"/>
          <p:cNvSpPr txBox="1"/>
          <p:nvPr/>
        </p:nvSpPr>
        <p:spPr>
          <a:xfrm>
            <a:off x="823270" y="1462363"/>
            <a:ext cx="4048800" cy="2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60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fr" sz="1200" b="0" i="0" u="none" strike="noStrike" cap="none">
                <a:solidFill>
                  <a:srgbClr val="000000"/>
                </a:solidFill>
                <a:latin typeface="Didact Gothic"/>
                <a:ea typeface="Didact Gothic"/>
                <a:cs typeface="Didact Gothic"/>
                <a:sym typeface="Didact Gothic"/>
              </a:rPr>
              <a:t>Highest changes in number of tickets received per topic</a:t>
            </a:r>
            <a:endParaRPr sz="1200" b="0" i="0" u="none" strike="noStrike" cap="none">
              <a:solidFill>
                <a:srgbClr val="000000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427" name="Google Shape;1427;p9"/>
          <p:cNvSpPr>
            <a:spLocks noGrp="1"/>
          </p:cNvSpPr>
          <p:nvPr>
            <p:ph type="body" idx="31"/>
          </p:nvPr>
        </p:nvSpPr>
        <p:spPr>
          <a:xfrm>
            <a:off x="10688275" y="1435177"/>
            <a:ext cx="1249200" cy="3639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 sz="1200">
                <a:latin typeface="Inter"/>
                <a:ea typeface="Inter"/>
                <a:cs typeface="Inter"/>
                <a:sym typeface="Inter"/>
              </a:rPr>
              <a:t>Change</a:t>
            </a:r>
            <a:endParaRPr sz="12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428" name="Google Shape;1428;p9"/>
          <p:cNvSpPr>
            <a:spLocks noGrp="1"/>
          </p:cNvSpPr>
          <p:nvPr>
            <p:ph type="body" idx="3"/>
          </p:nvPr>
        </p:nvSpPr>
        <p:spPr>
          <a:xfrm>
            <a:off x="10701239" y="2627855"/>
            <a:ext cx="1249200" cy="4281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 sz="1200" dirty="0">
                <a:solidFill>
                  <a:schemeClr val="tx1"/>
                </a:solidFill>
                <a:latin typeface="Inter"/>
                <a:ea typeface="Inter"/>
                <a:cs typeface="Inter"/>
                <a:sym typeface="Inter"/>
              </a:rPr>
              <a:t>0.00%</a:t>
            </a:r>
            <a:endParaRPr sz="1200" dirty="0">
              <a:solidFill>
                <a:schemeClr val="tx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429" name="Google Shape;1429;p9"/>
          <p:cNvSpPr>
            <a:spLocks noGrp="1"/>
          </p:cNvSpPr>
          <p:nvPr>
            <p:ph type="body" idx="7"/>
          </p:nvPr>
        </p:nvSpPr>
        <p:spPr>
          <a:xfrm>
            <a:off x="10701239" y="2048049"/>
            <a:ext cx="1249200" cy="4281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 sz="1200" dirty="0">
                <a:solidFill>
                  <a:schemeClr val="tx1"/>
                </a:solidFill>
                <a:latin typeface="Inter"/>
                <a:ea typeface="Inter"/>
                <a:cs typeface="Inter"/>
                <a:sym typeface="Inter"/>
              </a:rPr>
              <a:t>+50.00%</a:t>
            </a:r>
          </a:p>
        </p:txBody>
      </p:sp>
      <p:sp>
        <p:nvSpPr>
          <p:cNvPr id="1430" name="Google Shape;1430;p9"/>
          <p:cNvSpPr>
            <a:spLocks noGrp="1"/>
          </p:cNvSpPr>
          <p:nvPr>
            <p:ph type="body" idx="6"/>
          </p:nvPr>
        </p:nvSpPr>
        <p:spPr>
          <a:xfrm>
            <a:off x="10695600" y="3202751"/>
            <a:ext cx="1249200" cy="4281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 sz="1200" dirty="0">
                <a:solidFill>
                  <a:schemeClr val="tx1"/>
                </a:solidFill>
                <a:latin typeface="Inter"/>
                <a:ea typeface="Inter"/>
                <a:cs typeface="Inter"/>
                <a:sym typeface="Inter"/>
              </a:rPr>
              <a:t>+50.00%</a:t>
            </a:r>
          </a:p>
        </p:txBody>
      </p:sp>
      <p:sp>
        <p:nvSpPr>
          <p:cNvPr id="1431" name="Google Shape;1431;p9"/>
          <p:cNvSpPr>
            <a:spLocks noGrp="1"/>
          </p:cNvSpPr>
          <p:nvPr>
            <p:ph type="body" idx="7"/>
          </p:nvPr>
        </p:nvSpPr>
        <p:spPr>
          <a:xfrm>
            <a:off x="10693919" y="4405271"/>
            <a:ext cx="1249200" cy="4281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 sz="1200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-33.33%</a:t>
            </a:r>
          </a:p>
        </p:txBody>
      </p:sp>
      <p:sp>
        <p:nvSpPr>
          <p:cNvPr id="1432" name="Google Shape;1432;p9"/>
          <p:cNvSpPr>
            <a:spLocks noGrp="1"/>
          </p:cNvSpPr>
          <p:nvPr>
            <p:ph type="body" idx="6"/>
          </p:nvPr>
        </p:nvSpPr>
        <p:spPr>
          <a:xfrm>
            <a:off x="10688281" y="3779576"/>
            <a:ext cx="1249200" cy="4281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 sz="1200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-50.00%</a:t>
            </a:r>
            <a:endParaRPr sz="1200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8" name="Google Shape;1438;p10"/>
          <p:cNvSpPr txBox="1">
            <a:spLocks noGrp="1"/>
          </p:cNvSpPr>
          <p:nvPr>
            <p:ph type="title"/>
          </p:nvPr>
        </p:nvSpPr>
        <p:spPr>
          <a:xfrm>
            <a:off x="281015" y="646769"/>
            <a:ext cx="11612400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Didact Gothic"/>
              <a:buNone/>
            </a:pPr>
            <a:r>
              <a:rPr lang="fr"/>
              <a:t>Tickets per squad</a:t>
            </a:r>
            <a:endParaRPr/>
          </a:p>
        </p:txBody>
      </p:sp>
      <p:sp>
        <p:nvSpPr>
          <p:cNvPr id="1439" name="Google Shape;1439;p10"/>
          <p:cNvSpPr txBox="1"/>
          <p:nvPr/>
        </p:nvSpPr>
        <p:spPr>
          <a:xfrm>
            <a:off x="529912" y="1728589"/>
            <a:ext cx="4176300" cy="4416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b="1" dirty="0">
                <a:latin typeface="Didact Gothic" panose="020B0604020202020204" charset="0"/>
                <a:ea typeface="Inter" panose="020B0604020202020204" charset="0"/>
              </a:rPr>
              <a:t>Owkin K Support processed 371 tickets in July, up from 355 in June, reflecting a 4.5% increase</a:t>
            </a:r>
            <a:r>
              <a:rPr lang="en-US" sz="1100" dirty="0">
                <a:latin typeface="Didact Gothic" panose="020B0604020202020204" charset="0"/>
                <a:ea typeface="Inter" panose="020B0604020202020204" charset="0"/>
              </a:rPr>
              <a:t>. The squad remains the most active, managing the majority of daily operational and signup-related requests.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100" dirty="0">
              <a:latin typeface="Didact Gothic" panose="020B0604020202020204" charset="0"/>
              <a:ea typeface="Inter" panose="020B060402020202020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b="1" dirty="0">
                <a:latin typeface="Didact Gothic" panose="020B0604020202020204" charset="0"/>
                <a:ea typeface="Inter" panose="020B0604020202020204" charset="0"/>
              </a:rPr>
              <a:t>The Research Platform squad handled 46 tickets</a:t>
            </a:r>
            <a:r>
              <a:rPr lang="en-US" sz="1100" dirty="0">
                <a:latin typeface="Didact Gothic" panose="020B0604020202020204" charset="0"/>
                <a:ea typeface="Inter" panose="020B0604020202020204" charset="0"/>
              </a:rPr>
              <a:t>, maintaining a high involvement in experimentation workflows and advanced tooling support, with a slight drop compared to June.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100" dirty="0">
              <a:latin typeface="Didact Gothic" panose="020B0604020202020204" charset="0"/>
              <a:ea typeface="Inter" panose="020B060402020202020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b="1" dirty="0">
                <a:latin typeface="Didact Gothic" panose="020B0604020202020204" charset="0"/>
                <a:ea typeface="Inter" panose="020B0604020202020204" charset="0"/>
              </a:rPr>
              <a:t>L1 Support processed 42 tickets, </a:t>
            </a:r>
            <a:r>
              <a:rPr lang="en-US" sz="1100" dirty="0">
                <a:latin typeface="Didact Gothic" panose="020B0604020202020204" charset="0"/>
                <a:ea typeface="Inter" panose="020B0604020202020204" charset="0"/>
              </a:rPr>
              <a:t>continuing to play a pivotal role in triaging and onboarding new users, ensuring consistent first-line support coverage.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100" dirty="0">
              <a:latin typeface="Didact Gothic" panose="020B0604020202020204" charset="0"/>
              <a:ea typeface="Inter" panose="020B060402020202020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b="1" dirty="0">
                <a:latin typeface="Didact Gothic" panose="020B0604020202020204" charset="0"/>
                <a:ea typeface="Inter" panose="020B0604020202020204" charset="0"/>
              </a:rPr>
              <a:t>Infrastructure Platform handled 14 tickets, supporting internal configurations and AWS access tasks </a:t>
            </a:r>
            <a:r>
              <a:rPr lang="en-US" sz="1100" dirty="0">
                <a:latin typeface="Didact Gothic" panose="020B0604020202020204" charset="0"/>
                <a:ea typeface="Inter" panose="020B0604020202020204" charset="0"/>
              </a:rPr>
              <a:t>— a slight increase from previous cycles.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100" dirty="0">
              <a:latin typeface="Didact Gothic" panose="020B0604020202020204" charset="0"/>
              <a:ea typeface="Inter" panose="020B060402020202020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b="1" dirty="0">
                <a:latin typeface="Didact Gothic" panose="020B0604020202020204" charset="0"/>
                <a:ea typeface="Inter" panose="020B0604020202020204" charset="0"/>
              </a:rPr>
              <a:t>Data Infrastructure, Data Content, Biopharma Product, and </a:t>
            </a:r>
            <a:r>
              <a:rPr lang="en-US" sz="1100" b="1" dirty="0" err="1">
                <a:latin typeface="Didact Gothic" panose="020B0604020202020204" charset="0"/>
                <a:ea typeface="Inter" panose="020B0604020202020204" charset="0"/>
              </a:rPr>
              <a:t>DatOps</a:t>
            </a:r>
            <a:r>
              <a:rPr lang="en-US" sz="1100" b="1" dirty="0">
                <a:latin typeface="Didact Gothic" panose="020B0604020202020204" charset="0"/>
                <a:ea typeface="Inter" panose="020B0604020202020204" charset="0"/>
              </a:rPr>
              <a:t> squads handled between 3–10 tickets each</a:t>
            </a:r>
            <a:r>
              <a:rPr lang="en-US" sz="1100" dirty="0">
                <a:latin typeface="Didact Gothic" panose="020B0604020202020204" charset="0"/>
                <a:ea typeface="Inter" panose="020B0604020202020204" charset="0"/>
              </a:rPr>
              <a:t>, covering specialized needs in data onboarding, pipeline configurations, and platform access support.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100" dirty="0">
              <a:latin typeface="Didact Gothic" panose="020B0604020202020204" charset="0"/>
              <a:ea typeface="Inter" panose="020B060402020202020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b="1" dirty="0">
                <a:latin typeface="Didact Gothic" panose="020B0604020202020204" charset="0"/>
                <a:ea typeface="Inter" panose="020B0604020202020204" charset="0"/>
              </a:rPr>
              <a:t>Security and Solution Architecture each managed 1 ticket</a:t>
            </a:r>
            <a:r>
              <a:rPr lang="en-US" sz="1100" dirty="0">
                <a:latin typeface="Didact Gothic" panose="020B0604020202020204" charset="0"/>
                <a:ea typeface="Inter" panose="020B0604020202020204" charset="0"/>
              </a:rPr>
              <a:t>, indicating low-volume but essential specialized support requests.</a:t>
            </a:r>
          </a:p>
        </p:txBody>
      </p:sp>
      <p:sp>
        <p:nvSpPr>
          <p:cNvPr id="1440" name="Google Shape;1440;p10"/>
          <p:cNvSpPr txBox="1">
            <a:spLocks noGrp="1"/>
          </p:cNvSpPr>
          <p:nvPr>
            <p:ph type="subTitle" idx="1"/>
          </p:nvPr>
        </p:nvSpPr>
        <p:spPr>
          <a:xfrm>
            <a:off x="299650" y="234950"/>
            <a:ext cx="44103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-US" dirty="0"/>
              <a:t>Customer success: Monthly Support Report - July 2025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endParaRPr dirty="0"/>
          </a:p>
        </p:txBody>
      </p:sp>
      <p:grpSp>
        <p:nvGrpSpPr>
          <p:cNvPr id="1441" name="Google Shape;1441;p10"/>
          <p:cNvGrpSpPr/>
          <p:nvPr/>
        </p:nvGrpSpPr>
        <p:grpSpPr>
          <a:xfrm>
            <a:off x="365370" y="1020108"/>
            <a:ext cx="330226" cy="274936"/>
            <a:chOff x="5516145" y="1880536"/>
            <a:chExt cx="579854" cy="482767"/>
          </a:xfrm>
        </p:grpSpPr>
        <p:sp>
          <p:nvSpPr>
            <p:cNvPr id="1442" name="Google Shape;1442;p10"/>
            <p:cNvSpPr/>
            <p:nvPr/>
          </p:nvSpPr>
          <p:spPr>
            <a:xfrm>
              <a:off x="5516145" y="1880536"/>
              <a:ext cx="577850" cy="374079"/>
            </a:xfrm>
            <a:custGeom>
              <a:avLst/>
              <a:gdLst/>
              <a:ahLst/>
              <a:cxnLst/>
              <a:rect l="l" t="t" r="r" b="b"/>
              <a:pathLst>
                <a:path w="889000" h="546100" extrusionOk="0">
                  <a:moveTo>
                    <a:pt x="0" y="0"/>
                  </a:moveTo>
                  <a:lnTo>
                    <a:pt x="0" y="546100"/>
                  </a:lnTo>
                  <a:lnTo>
                    <a:pt x="889000" y="546100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50" tIns="45700" rIns="9145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443" name="Google Shape;1443;p10"/>
            <p:cNvSpPr/>
            <p:nvPr/>
          </p:nvSpPr>
          <p:spPr>
            <a:xfrm rot="5400000">
              <a:off x="5934071" y="2201375"/>
              <a:ext cx="218371" cy="105485"/>
            </a:xfrm>
            <a:custGeom>
              <a:avLst/>
              <a:gdLst/>
              <a:ahLst/>
              <a:cxnLst/>
              <a:rect l="l" t="t" r="r" b="b"/>
              <a:pathLst>
                <a:path w="753003" h="649141" extrusionOk="0">
                  <a:moveTo>
                    <a:pt x="0" y="649141"/>
                  </a:moveTo>
                  <a:lnTo>
                    <a:pt x="376502" y="0"/>
                  </a:lnTo>
                  <a:lnTo>
                    <a:pt x="753003" y="649141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50" tIns="45700" rIns="9145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1444" name="Google Shape;1444;p10"/>
          <p:cNvSpPr txBox="1"/>
          <p:nvPr/>
        </p:nvSpPr>
        <p:spPr>
          <a:xfrm>
            <a:off x="839875" y="1145375"/>
            <a:ext cx="11053800" cy="2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60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fr" sz="1200" b="0" i="0" u="none" strike="noStrike" cap="none">
                <a:solidFill>
                  <a:srgbClr val="000000"/>
                </a:solidFill>
                <a:latin typeface="Didact Gothic"/>
                <a:ea typeface="Didact Gothic"/>
                <a:cs typeface="Didact Gothic"/>
                <a:sym typeface="Didact Gothic"/>
              </a:rPr>
              <a:t>Month-over-Month (MoM) Overview for ticket counts per squad</a:t>
            </a:r>
            <a:endParaRPr sz="1200" b="0" i="0" u="none" strike="noStrike" cap="none">
              <a:solidFill>
                <a:srgbClr val="000000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pic>
        <p:nvPicPr>
          <p:cNvPr id="1445" name="Google Shape;1445;p10"/>
          <p:cNvPicPr preferRelativeResize="0"/>
          <p:nvPr/>
        </p:nvPicPr>
        <p:blipFill rotWithShape="1">
          <a:blip r:embed="rId3"/>
          <a:srcRect/>
          <a:stretch/>
        </p:blipFill>
        <p:spPr>
          <a:xfrm>
            <a:off x="4920600" y="1606378"/>
            <a:ext cx="6739338" cy="41848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1" name="Google Shape;1451;p11"/>
          <p:cNvSpPr txBox="1">
            <a:spLocks noGrp="1"/>
          </p:cNvSpPr>
          <p:nvPr>
            <p:ph type="title"/>
          </p:nvPr>
        </p:nvSpPr>
        <p:spPr>
          <a:xfrm>
            <a:off x="281024" y="646775"/>
            <a:ext cx="7148700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Didact Gothic"/>
              <a:buNone/>
            </a:pPr>
            <a:r>
              <a:rPr lang="fr" dirty="0"/>
              <a:t>Help Center article views - July 2025</a:t>
            </a:r>
            <a:endParaRPr dirty="0"/>
          </a:p>
        </p:txBody>
      </p:sp>
      <p:sp>
        <p:nvSpPr>
          <p:cNvPr id="1452" name="Google Shape;1452;p11"/>
          <p:cNvSpPr>
            <a:spLocks noGrp="1"/>
          </p:cNvSpPr>
          <p:nvPr>
            <p:ph type="body" idx="3"/>
          </p:nvPr>
        </p:nvSpPr>
        <p:spPr>
          <a:xfrm>
            <a:off x="694480" y="4106256"/>
            <a:ext cx="3667200" cy="4302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 sz="1200" dirty="0">
                <a:latin typeface="Inter"/>
                <a:ea typeface="Inter"/>
                <a:cs typeface="Inter"/>
                <a:sym typeface="Inter"/>
              </a:rPr>
              <a:t>Owkin K User Guide: </a:t>
            </a:r>
            <a:r>
              <a:rPr lang="fr-FR" sz="1200" dirty="0" err="1">
                <a:latin typeface="Inter"/>
                <a:ea typeface="Inter"/>
                <a:cs typeface="Inter"/>
                <a:sym typeface="Inter"/>
              </a:rPr>
              <a:t>Available</a:t>
            </a:r>
            <a:r>
              <a:rPr lang="fr-FR" sz="1200" dirty="0">
                <a:latin typeface="Inter"/>
                <a:ea typeface="Inter"/>
                <a:cs typeface="Inter"/>
                <a:sym typeface="Inter"/>
              </a:rPr>
              <a:t> plots</a:t>
            </a:r>
          </a:p>
        </p:txBody>
      </p:sp>
      <p:sp>
        <p:nvSpPr>
          <p:cNvPr id="1453" name="Google Shape;1453;p11"/>
          <p:cNvSpPr>
            <a:spLocks noGrp="1"/>
          </p:cNvSpPr>
          <p:nvPr>
            <p:ph type="body" idx="7"/>
          </p:nvPr>
        </p:nvSpPr>
        <p:spPr>
          <a:xfrm>
            <a:off x="694480" y="3523602"/>
            <a:ext cx="3667200" cy="430200"/>
          </a:xfrm>
          <a:prstGeom prst="roundRect">
            <a:avLst>
              <a:gd name="adj" fmla="val 16667"/>
            </a:avLst>
          </a:prstGeom>
          <a:solidFill>
            <a:srgbClr val="019EFF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 dirty="0">
                <a:latin typeface="Inter"/>
                <a:ea typeface="Inter"/>
                <a:cs typeface="Inter"/>
                <a:sym typeface="Inter"/>
              </a:rPr>
              <a:t>Owkin K User Guide: Getting started</a:t>
            </a:r>
          </a:p>
        </p:txBody>
      </p:sp>
      <p:sp>
        <p:nvSpPr>
          <p:cNvPr id="1454" name="Google Shape;1454;p11"/>
          <p:cNvSpPr>
            <a:spLocks noGrp="1"/>
          </p:cNvSpPr>
          <p:nvPr>
            <p:ph type="body" idx="31"/>
          </p:nvPr>
        </p:nvSpPr>
        <p:spPr>
          <a:xfrm>
            <a:off x="694455" y="2892302"/>
            <a:ext cx="3667200" cy="3639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 sz="1100" dirty="0">
                <a:latin typeface="Inter"/>
                <a:ea typeface="Inter"/>
                <a:cs typeface="Inter"/>
                <a:sym typeface="Inter"/>
              </a:rPr>
              <a:t>Article</a:t>
            </a:r>
            <a:endParaRPr sz="1100" dirty="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455" name="Google Shape;1455;p11"/>
          <p:cNvSpPr>
            <a:spLocks noGrp="1"/>
          </p:cNvSpPr>
          <p:nvPr>
            <p:ph type="body" idx="6"/>
          </p:nvPr>
        </p:nvSpPr>
        <p:spPr>
          <a:xfrm>
            <a:off x="694480" y="4683975"/>
            <a:ext cx="3667200" cy="4302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 dirty="0">
                <a:latin typeface="Inter"/>
                <a:ea typeface="Inter"/>
                <a:cs typeface="Inter"/>
                <a:sym typeface="Inter"/>
              </a:rPr>
              <a:t>Owkin K User Guide – Available data</a:t>
            </a:r>
          </a:p>
        </p:txBody>
      </p:sp>
      <p:sp>
        <p:nvSpPr>
          <p:cNvPr id="1456" name="Google Shape;1456;p11"/>
          <p:cNvSpPr>
            <a:spLocks noGrp="1"/>
          </p:cNvSpPr>
          <p:nvPr>
            <p:ph type="body" idx="7"/>
          </p:nvPr>
        </p:nvSpPr>
        <p:spPr>
          <a:xfrm>
            <a:off x="694480" y="5271563"/>
            <a:ext cx="3667200" cy="4302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 dirty="0">
                <a:latin typeface="Inter"/>
                <a:ea typeface="Inter"/>
                <a:cs typeface="Inter"/>
                <a:sym typeface="Inter"/>
              </a:rPr>
              <a:t>What are the previous versions of Owkin K Navigator Terms &amp; Conditions?</a:t>
            </a:r>
          </a:p>
        </p:txBody>
      </p:sp>
      <p:sp>
        <p:nvSpPr>
          <p:cNvPr id="1457" name="Google Shape;1457;p11"/>
          <p:cNvSpPr>
            <a:spLocks noGrp="1"/>
          </p:cNvSpPr>
          <p:nvPr>
            <p:ph type="body" idx="3"/>
          </p:nvPr>
        </p:nvSpPr>
        <p:spPr>
          <a:xfrm>
            <a:off x="4525347" y="4121756"/>
            <a:ext cx="802200" cy="4281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 sz="1200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23</a:t>
            </a:r>
          </a:p>
        </p:txBody>
      </p:sp>
      <p:sp>
        <p:nvSpPr>
          <p:cNvPr id="1458" name="Google Shape;1458;p11"/>
          <p:cNvSpPr>
            <a:spLocks noGrp="1"/>
          </p:cNvSpPr>
          <p:nvPr>
            <p:ph type="body" idx="7"/>
          </p:nvPr>
        </p:nvSpPr>
        <p:spPr>
          <a:xfrm>
            <a:off x="4527011" y="3541951"/>
            <a:ext cx="802200" cy="4281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 sz="1200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145</a:t>
            </a:r>
          </a:p>
        </p:txBody>
      </p:sp>
      <p:sp>
        <p:nvSpPr>
          <p:cNvPr id="1459" name="Google Shape;1459;p11"/>
          <p:cNvSpPr>
            <a:spLocks noGrp="1"/>
          </p:cNvSpPr>
          <p:nvPr>
            <p:ph type="body" idx="6"/>
          </p:nvPr>
        </p:nvSpPr>
        <p:spPr>
          <a:xfrm>
            <a:off x="4523683" y="4696652"/>
            <a:ext cx="802200" cy="4281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 sz="1200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19</a:t>
            </a:r>
          </a:p>
        </p:txBody>
      </p:sp>
      <p:sp>
        <p:nvSpPr>
          <p:cNvPr id="1460" name="Google Shape;1460;p11"/>
          <p:cNvSpPr>
            <a:spLocks noGrp="1"/>
          </p:cNvSpPr>
          <p:nvPr>
            <p:ph type="body" idx="7"/>
          </p:nvPr>
        </p:nvSpPr>
        <p:spPr>
          <a:xfrm>
            <a:off x="4522019" y="5275947"/>
            <a:ext cx="802200" cy="4281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 sz="1200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19</a:t>
            </a:r>
          </a:p>
        </p:txBody>
      </p:sp>
      <p:sp>
        <p:nvSpPr>
          <p:cNvPr id="1461" name="Google Shape;1461;p11"/>
          <p:cNvSpPr>
            <a:spLocks noGrp="1"/>
          </p:cNvSpPr>
          <p:nvPr>
            <p:ph type="body" idx="31"/>
          </p:nvPr>
        </p:nvSpPr>
        <p:spPr>
          <a:xfrm>
            <a:off x="4528675" y="2892302"/>
            <a:ext cx="802200" cy="3639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 sz="1100">
                <a:latin typeface="Inter"/>
                <a:ea typeface="Inter"/>
                <a:cs typeface="Inter"/>
                <a:sym typeface="Inter"/>
              </a:rPr>
              <a:t>Views</a:t>
            </a:r>
            <a:endParaRPr sz="12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462" name="Google Shape;1462;p11"/>
          <p:cNvSpPr txBox="1">
            <a:spLocks noGrp="1"/>
          </p:cNvSpPr>
          <p:nvPr>
            <p:ph type="subTitle" idx="1"/>
          </p:nvPr>
        </p:nvSpPr>
        <p:spPr>
          <a:xfrm>
            <a:off x="299650" y="234950"/>
            <a:ext cx="44103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-US" dirty="0"/>
              <a:t>Customer success: Monthly Support Report - July 2025</a:t>
            </a:r>
          </a:p>
        </p:txBody>
      </p:sp>
      <p:grpSp>
        <p:nvGrpSpPr>
          <p:cNvPr id="1463" name="Google Shape;1463;p11"/>
          <p:cNvGrpSpPr/>
          <p:nvPr/>
        </p:nvGrpSpPr>
        <p:grpSpPr>
          <a:xfrm>
            <a:off x="365370" y="1020108"/>
            <a:ext cx="330226" cy="274936"/>
            <a:chOff x="5516145" y="1880536"/>
            <a:chExt cx="579854" cy="482767"/>
          </a:xfrm>
        </p:grpSpPr>
        <p:sp>
          <p:nvSpPr>
            <p:cNvPr id="1464" name="Google Shape;1464;p11"/>
            <p:cNvSpPr/>
            <p:nvPr/>
          </p:nvSpPr>
          <p:spPr>
            <a:xfrm>
              <a:off x="5516145" y="1880536"/>
              <a:ext cx="577850" cy="374079"/>
            </a:xfrm>
            <a:custGeom>
              <a:avLst/>
              <a:gdLst/>
              <a:ahLst/>
              <a:cxnLst/>
              <a:rect l="l" t="t" r="r" b="b"/>
              <a:pathLst>
                <a:path w="889000" h="546100" extrusionOk="0">
                  <a:moveTo>
                    <a:pt x="0" y="0"/>
                  </a:moveTo>
                  <a:lnTo>
                    <a:pt x="0" y="546100"/>
                  </a:lnTo>
                  <a:lnTo>
                    <a:pt x="889000" y="546100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50" tIns="45700" rIns="9145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465" name="Google Shape;1465;p11"/>
            <p:cNvSpPr/>
            <p:nvPr/>
          </p:nvSpPr>
          <p:spPr>
            <a:xfrm rot="5400000">
              <a:off x="5934071" y="2201375"/>
              <a:ext cx="218371" cy="105485"/>
            </a:xfrm>
            <a:custGeom>
              <a:avLst/>
              <a:gdLst/>
              <a:ahLst/>
              <a:cxnLst/>
              <a:rect l="l" t="t" r="r" b="b"/>
              <a:pathLst>
                <a:path w="753003" h="649141" extrusionOk="0">
                  <a:moveTo>
                    <a:pt x="0" y="649141"/>
                  </a:moveTo>
                  <a:lnTo>
                    <a:pt x="376502" y="0"/>
                  </a:lnTo>
                  <a:lnTo>
                    <a:pt x="753003" y="649141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50" tIns="45700" rIns="9145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1466" name="Google Shape;1466;p11"/>
          <p:cNvSpPr txBox="1"/>
          <p:nvPr/>
        </p:nvSpPr>
        <p:spPr>
          <a:xfrm>
            <a:off x="839875" y="1145375"/>
            <a:ext cx="4251900" cy="2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60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fr" sz="1200" b="0" i="0" u="none" strike="noStrike" cap="none">
                <a:solidFill>
                  <a:srgbClr val="000000"/>
                </a:solidFill>
                <a:latin typeface="Didact Gothic"/>
                <a:ea typeface="Didact Gothic"/>
                <a:cs typeface="Didact Gothic"/>
                <a:sym typeface="Didact Gothic"/>
              </a:rPr>
              <a:t>Most viewed help center articles in the month</a:t>
            </a:r>
            <a:endParaRPr sz="1200" b="1" i="0" u="none" strike="noStrike" cap="none">
              <a:solidFill>
                <a:srgbClr val="000000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467" name="Google Shape;1467;p11"/>
          <p:cNvSpPr txBox="1"/>
          <p:nvPr/>
        </p:nvSpPr>
        <p:spPr>
          <a:xfrm>
            <a:off x="588850" y="1749450"/>
            <a:ext cx="44103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" sz="1100" b="0" i="0" u="none" strike="noStrike" cap="none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Top articles viewed this month:</a:t>
            </a:r>
            <a:endParaRPr sz="1100" b="0" i="0" u="none" strike="noStrike" cap="none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9" name="Google Shape;1452;p11">
            <a:extLst>
              <a:ext uri="{FF2B5EF4-FFF2-40B4-BE49-F238E27FC236}">
                <a16:creationId xmlns:a16="http://schemas.microsoft.com/office/drawing/2014/main" id="{442DC8F5-6DDA-4327-8BCD-91EDABF3924D}"/>
              </a:ext>
            </a:extLst>
          </p:cNvPr>
          <p:cNvSpPr txBox="1">
            <a:spLocks/>
          </p:cNvSpPr>
          <p:nvPr/>
        </p:nvSpPr>
        <p:spPr>
          <a:xfrm>
            <a:off x="5781345" y="4106256"/>
            <a:ext cx="3667200" cy="4302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36000" rIns="0" bIns="360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22860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Inter"/>
              <a:buNone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22860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Inter"/>
              <a:buNone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22860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Inter"/>
              <a:buNone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22860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Inter"/>
              <a:buNone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2413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Char char="•"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2413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Char char="•"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2413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Char char="•"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2413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Char char="•"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 algn="r"/>
            <a:r>
              <a:rPr lang="en-US" sz="1200" dirty="0">
                <a:latin typeface="Inter"/>
                <a:ea typeface="Inter"/>
                <a:cs typeface="Inter"/>
                <a:sym typeface="Inter"/>
              </a:rPr>
              <a:t>My workspace is not starting</a:t>
            </a:r>
          </a:p>
        </p:txBody>
      </p:sp>
      <p:sp>
        <p:nvSpPr>
          <p:cNvPr id="20" name="Google Shape;1453;p11">
            <a:extLst>
              <a:ext uri="{FF2B5EF4-FFF2-40B4-BE49-F238E27FC236}">
                <a16:creationId xmlns:a16="http://schemas.microsoft.com/office/drawing/2014/main" id="{5D608B47-00E1-4B0B-900B-2A3443BBFD69}"/>
              </a:ext>
            </a:extLst>
          </p:cNvPr>
          <p:cNvSpPr txBox="1">
            <a:spLocks/>
          </p:cNvSpPr>
          <p:nvPr/>
        </p:nvSpPr>
        <p:spPr>
          <a:xfrm>
            <a:off x="5781345" y="3523602"/>
            <a:ext cx="3667200" cy="430200"/>
          </a:xfrm>
          <a:prstGeom prst="roundRect">
            <a:avLst>
              <a:gd name="adj" fmla="val 16667"/>
            </a:avLst>
          </a:prstGeom>
          <a:solidFill>
            <a:srgbClr val="019EFF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36000" rIns="0" bIns="360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22860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Inter"/>
              <a:buNone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22860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Inter"/>
              <a:buNone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22860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Inter"/>
              <a:buNone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22860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Inter"/>
              <a:buNone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2413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Char char="•"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2413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Char char="•"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2413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Char char="•"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2413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Char char="•"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 algn="r"/>
            <a:r>
              <a:rPr lang="en-US" sz="1200" dirty="0">
                <a:latin typeface="Inter"/>
                <a:ea typeface="Inter"/>
                <a:cs typeface="Inter"/>
                <a:sym typeface="Inter"/>
              </a:rPr>
              <a:t>"HOME PARTITION FULL" warning message</a:t>
            </a:r>
          </a:p>
          <a:p>
            <a:pPr marL="0" indent="0" algn="r"/>
            <a:endParaRPr lang="en-US" sz="1200" dirty="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1" name="Google Shape;1454;p11">
            <a:extLst>
              <a:ext uri="{FF2B5EF4-FFF2-40B4-BE49-F238E27FC236}">
                <a16:creationId xmlns:a16="http://schemas.microsoft.com/office/drawing/2014/main" id="{A70E5301-70DD-4FA2-8E0C-A1FFC9F681F5}"/>
              </a:ext>
            </a:extLst>
          </p:cNvPr>
          <p:cNvSpPr txBox="1">
            <a:spLocks/>
          </p:cNvSpPr>
          <p:nvPr/>
        </p:nvSpPr>
        <p:spPr>
          <a:xfrm>
            <a:off x="5781320" y="2892302"/>
            <a:ext cx="3667200" cy="3639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22860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Inter"/>
              <a:buNone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22860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Inter"/>
              <a:buNone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22860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Inter"/>
              <a:buNone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22860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Inter"/>
              <a:buNone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2413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Char char="•"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2413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Char char="•"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2413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Char char="•"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2413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Char char="•"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/>
            <a:r>
              <a:rPr lang="en-US" sz="1100" dirty="0">
                <a:latin typeface="Inter"/>
                <a:ea typeface="Inter"/>
                <a:cs typeface="Inter"/>
                <a:sym typeface="Inter"/>
              </a:rPr>
              <a:t>Article</a:t>
            </a:r>
          </a:p>
        </p:txBody>
      </p:sp>
      <p:sp>
        <p:nvSpPr>
          <p:cNvPr id="22" name="Google Shape;1455;p11">
            <a:extLst>
              <a:ext uri="{FF2B5EF4-FFF2-40B4-BE49-F238E27FC236}">
                <a16:creationId xmlns:a16="http://schemas.microsoft.com/office/drawing/2014/main" id="{2938F74D-E9E5-4FAC-9974-8E1015F671AE}"/>
              </a:ext>
            </a:extLst>
          </p:cNvPr>
          <p:cNvSpPr txBox="1">
            <a:spLocks/>
          </p:cNvSpPr>
          <p:nvPr/>
        </p:nvSpPr>
        <p:spPr>
          <a:xfrm>
            <a:off x="5781345" y="4683975"/>
            <a:ext cx="3667200" cy="4302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36000" rIns="0" bIns="360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22860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Inter"/>
              <a:buNone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22860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Inter"/>
              <a:buNone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22860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Inter"/>
              <a:buNone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22860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Inter"/>
              <a:buNone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2413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Char char="•"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2413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Char char="•"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2413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Char char="•"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2413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Char char="•"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 algn="r"/>
            <a:r>
              <a:rPr lang="en-US" sz="1200" dirty="0">
                <a:latin typeface="Inter"/>
                <a:ea typeface="Inter"/>
                <a:cs typeface="Inter"/>
                <a:sym typeface="Inter"/>
              </a:rPr>
              <a:t>Dataset creation approval request</a:t>
            </a:r>
          </a:p>
        </p:txBody>
      </p:sp>
      <p:sp>
        <p:nvSpPr>
          <p:cNvPr id="23" name="Google Shape;1456;p11">
            <a:extLst>
              <a:ext uri="{FF2B5EF4-FFF2-40B4-BE49-F238E27FC236}">
                <a16:creationId xmlns:a16="http://schemas.microsoft.com/office/drawing/2014/main" id="{3F67E557-9B0E-416A-BEC3-598DD8BF966A}"/>
              </a:ext>
            </a:extLst>
          </p:cNvPr>
          <p:cNvSpPr txBox="1">
            <a:spLocks/>
          </p:cNvSpPr>
          <p:nvPr/>
        </p:nvSpPr>
        <p:spPr>
          <a:xfrm>
            <a:off x="5781345" y="5271563"/>
            <a:ext cx="3667200" cy="4302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36000" rIns="0" bIns="360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22860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Inter"/>
              <a:buNone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22860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Inter"/>
              <a:buNone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22860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Inter"/>
              <a:buNone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22860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Inter"/>
              <a:buNone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2413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Char char="•"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2413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Char char="•"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2413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Char char="•"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2413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Char char="•"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 algn="r"/>
            <a:r>
              <a:rPr lang="en-US" sz="1200" dirty="0">
                <a:latin typeface="Inter"/>
                <a:ea typeface="Inter"/>
                <a:cs typeface="Inter"/>
                <a:sym typeface="Inter"/>
              </a:rPr>
              <a:t>How to access </a:t>
            </a:r>
            <a:r>
              <a:rPr lang="en-US" sz="1200" dirty="0" err="1">
                <a:latin typeface="Inter"/>
                <a:ea typeface="Inter"/>
                <a:cs typeface="Inter"/>
                <a:sym typeface="Inter"/>
              </a:rPr>
              <a:t>Owkin's</a:t>
            </a:r>
            <a:r>
              <a:rPr lang="en-US" sz="1200" dirty="0"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200" dirty="0" err="1">
                <a:latin typeface="Inter"/>
                <a:ea typeface="Inter"/>
                <a:cs typeface="Inter"/>
                <a:sym typeface="Inter"/>
              </a:rPr>
              <a:t>Github</a:t>
            </a:r>
            <a:endParaRPr lang="en-US" sz="1200" dirty="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4" name="Google Shape;1457;p11">
            <a:extLst>
              <a:ext uri="{FF2B5EF4-FFF2-40B4-BE49-F238E27FC236}">
                <a16:creationId xmlns:a16="http://schemas.microsoft.com/office/drawing/2014/main" id="{6E400EB4-FB0A-4C89-8878-BDD9300BC131}"/>
              </a:ext>
            </a:extLst>
          </p:cNvPr>
          <p:cNvSpPr txBox="1">
            <a:spLocks/>
          </p:cNvSpPr>
          <p:nvPr/>
        </p:nvSpPr>
        <p:spPr>
          <a:xfrm>
            <a:off x="9612212" y="4121756"/>
            <a:ext cx="802200" cy="4281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22860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Inter"/>
              <a:buNone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22860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Inter"/>
              <a:buNone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22860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Inter"/>
              <a:buNone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22860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Inter"/>
              <a:buNone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2413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Char char="•"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2413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Char char="•"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2413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Char char="•"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2413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Char char="•"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/>
            <a:r>
              <a:rPr lang="fr" sz="1200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2</a:t>
            </a:r>
          </a:p>
        </p:txBody>
      </p:sp>
      <p:sp>
        <p:nvSpPr>
          <p:cNvPr id="25" name="Google Shape;1458;p11">
            <a:extLst>
              <a:ext uri="{FF2B5EF4-FFF2-40B4-BE49-F238E27FC236}">
                <a16:creationId xmlns:a16="http://schemas.microsoft.com/office/drawing/2014/main" id="{809003B2-EF28-4B7B-B72F-88AEFE344FBC}"/>
              </a:ext>
            </a:extLst>
          </p:cNvPr>
          <p:cNvSpPr txBox="1">
            <a:spLocks/>
          </p:cNvSpPr>
          <p:nvPr/>
        </p:nvSpPr>
        <p:spPr>
          <a:xfrm>
            <a:off x="9613876" y="3541951"/>
            <a:ext cx="802200" cy="4281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22860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Inter"/>
              <a:buNone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22860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Inter"/>
              <a:buNone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22860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Inter"/>
              <a:buNone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22860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Inter"/>
              <a:buNone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2413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Char char="•"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2413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Char char="•"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2413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Char char="•"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2413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Char char="•"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/>
            <a:r>
              <a:rPr lang="fr" sz="1200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3</a:t>
            </a:r>
          </a:p>
        </p:txBody>
      </p:sp>
      <p:sp>
        <p:nvSpPr>
          <p:cNvPr id="26" name="Google Shape;1459;p11">
            <a:extLst>
              <a:ext uri="{FF2B5EF4-FFF2-40B4-BE49-F238E27FC236}">
                <a16:creationId xmlns:a16="http://schemas.microsoft.com/office/drawing/2014/main" id="{51F4A876-6513-4B09-9334-2BC2B5432817}"/>
              </a:ext>
            </a:extLst>
          </p:cNvPr>
          <p:cNvSpPr txBox="1">
            <a:spLocks/>
          </p:cNvSpPr>
          <p:nvPr/>
        </p:nvSpPr>
        <p:spPr>
          <a:xfrm>
            <a:off x="9610548" y="4696652"/>
            <a:ext cx="802200" cy="4281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22860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Inter"/>
              <a:buNone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22860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Inter"/>
              <a:buNone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22860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Inter"/>
              <a:buNone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22860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Inter"/>
              <a:buNone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2413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Char char="•"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2413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Char char="•"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2413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Char char="•"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2413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Char char="•"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/>
            <a:r>
              <a:rPr lang="fr" sz="1200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2</a:t>
            </a:r>
          </a:p>
        </p:txBody>
      </p:sp>
      <p:sp>
        <p:nvSpPr>
          <p:cNvPr id="27" name="Google Shape;1460;p11">
            <a:extLst>
              <a:ext uri="{FF2B5EF4-FFF2-40B4-BE49-F238E27FC236}">
                <a16:creationId xmlns:a16="http://schemas.microsoft.com/office/drawing/2014/main" id="{7EB05478-E3CF-4D6F-844E-8E0C177E322C}"/>
              </a:ext>
            </a:extLst>
          </p:cNvPr>
          <p:cNvSpPr txBox="1">
            <a:spLocks/>
          </p:cNvSpPr>
          <p:nvPr/>
        </p:nvSpPr>
        <p:spPr>
          <a:xfrm>
            <a:off x="9608884" y="5275947"/>
            <a:ext cx="802200" cy="4281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22860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Inter"/>
              <a:buNone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22860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Inter"/>
              <a:buNone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22860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Inter"/>
              <a:buNone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22860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Inter"/>
              <a:buNone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2413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Char char="•"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2413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Char char="•"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2413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Char char="•"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2413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Char char="•"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/>
            <a:r>
              <a:rPr lang="fr" sz="1200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2</a:t>
            </a:r>
          </a:p>
        </p:txBody>
      </p:sp>
      <p:sp>
        <p:nvSpPr>
          <p:cNvPr id="28" name="Google Shape;1461;p11">
            <a:extLst>
              <a:ext uri="{FF2B5EF4-FFF2-40B4-BE49-F238E27FC236}">
                <a16:creationId xmlns:a16="http://schemas.microsoft.com/office/drawing/2014/main" id="{F5018CA7-462E-42A3-A066-28708AA3670B}"/>
              </a:ext>
            </a:extLst>
          </p:cNvPr>
          <p:cNvSpPr txBox="1">
            <a:spLocks/>
          </p:cNvSpPr>
          <p:nvPr/>
        </p:nvSpPr>
        <p:spPr>
          <a:xfrm>
            <a:off x="9615540" y="2892302"/>
            <a:ext cx="802200" cy="3639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22860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Inter"/>
              <a:buNone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22860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Inter"/>
              <a:buNone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22860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Inter"/>
              <a:buNone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22860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Inter"/>
              <a:buNone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2413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Char char="•"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2413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Char char="•"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2413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Char char="•"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2413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Char char="•"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/>
            <a:r>
              <a:rPr lang="en-US" sz="1100">
                <a:latin typeface="Inter"/>
                <a:ea typeface="Inter"/>
                <a:cs typeface="Inter"/>
                <a:sym typeface="Inter"/>
              </a:rPr>
              <a:t>Views</a:t>
            </a:r>
            <a:endParaRPr lang="en-US" sz="12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9" name="Google Shape;1454;p11">
            <a:extLst>
              <a:ext uri="{FF2B5EF4-FFF2-40B4-BE49-F238E27FC236}">
                <a16:creationId xmlns:a16="http://schemas.microsoft.com/office/drawing/2014/main" id="{5F813922-C5D5-4277-A121-4F3D8439230C}"/>
              </a:ext>
            </a:extLst>
          </p:cNvPr>
          <p:cNvSpPr txBox="1">
            <a:spLocks/>
          </p:cNvSpPr>
          <p:nvPr/>
        </p:nvSpPr>
        <p:spPr>
          <a:xfrm>
            <a:off x="694455" y="2336294"/>
            <a:ext cx="4636420" cy="3639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22860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Inter"/>
              <a:buNone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22860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Inter"/>
              <a:buNone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22860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Inter"/>
              <a:buNone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22860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Inter"/>
              <a:buNone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2413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Char char="•"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2413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Char char="•"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2413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Char char="•"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2413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Char char="•"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/>
            <a:r>
              <a:rPr lang="en-US" sz="1100" dirty="0">
                <a:latin typeface="Inter"/>
                <a:ea typeface="Inter"/>
                <a:cs typeface="Inter"/>
                <a:sym typeface="Inter"/>
              </a:rPr>
              <a:t>Owkin K - Brand</a:t>
            </a:r>
          </a:p>
        </p:txBody>
      </p:sp>
      <p:sp>
        <p:nvSpPr>
          <p:cNvPr id="30" name="Google Shape;1454;p11">
            <a:extLst>
              <a:ext uri="{FF2B5EF4-FFF2-40B4-BE49-F238E27FC236}">
                <a16:creationId xmlns:a16="http://schemas.microsoft.com/office/drawing/2014/main" id="{1C2673FB-EF88-4250-BABD-E8A4A471C055}"/>
              </a:ext>
            </a:extLst>
          </p:cNvPr>
          <p:cNvSpPr txBox="1">
            <a:spLocks/>
          </p:cNvSpPr>
          <p:nvPr/>
        </p:nvSpPr>
        <p:spPr>
          <a:xfrm>
            <a:off x="5781320" y="2267758"/>
            <a:ext cx="4629764" cy="3639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22860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Inter"/>
              <a:buNone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22860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Inter"/>
              <a:buNone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22860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Inter"/>
              <a:buNone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22860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Inter"/>
              <a:buNone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2413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Char char="•"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2413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Char char="•"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2413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Char char="•"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2413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Char char="•"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/>
            <a:r>
              <a:rPr lang="en-US" sz="1100" dirty="0" err="1">
                <a:latin typeface="Inter"/>
                <a:ea typeface="Inter"/>
                <a:cs typeface="Inter"/>
                <a:sym typeface="Inter"/>
              </a:rPr>
              <a:t>Abstra</a:t>
            </a:r>
            <a:r>
              <a:rPr lang="en-US" sz="1100" dirty="0">
                <a:latin typeface="Inter"/>
                <a:ea typeface="Inter"/>
                <a:cs typeface="Inter"/>
                <a:sym typeface="Inter"/>
              </a:rPr>
              <a:t> - Brand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3" name="Google Shape;1473;p12"/>
          <p:cNvSpPr>
            <a:spLocks noGrp="1"/>
          </p:cNvSpPr>
          <p:nvPr>
            <p:ph type="body" idx="1"/>
          </p:nvPr>
        </p:nvSpPr>
        <p:spPr>
          <a:xfrm>
            <a:off x="5550225" y="1311500"/>
            <a:ext cx="5797500" cy="1450200"/>
          </a:xfrm>
          <a:prstGeom prst="roundRect">
            <a:avLst>
              <a:gd name="adj" fmla="val 11700"/>
            </a:avLst>
          </a:prstGeom>
          <a:solidFill>
            <a:schemeClr val="lt1"/>
          </a:solidFill>
          <a:ln w="9525" cap="flat" cmpd="sng">
            <a:solidFill>
              <a:schemeClr val="lt1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</a:pPr>
            <a:endParaRPr/>
          </a:p>
        </p:txBody>
      </p:sp>
      <p:sp>
        <p:nvSpPr>
          <p:cNvPr id="1474" name="Google Shape;1474;p12"/>
          <p:cNvSpPr txBox="1">
            <a:spLocks noGrp="1"/>
          </p:cNvSpPr>
          <p:nvPr>
            <p:ph type="body" idx="9"/>
          </p:nvPr>
        </p:nvSpPr>
        <p:spPr>
          <a:xfrm>
            <a:off x="7471300" y="2184863"/>
            <a:ext cx="3470700" cy="5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</a:pPr>
            <a:r>
              <a:rPr lang="fr" dirty="0"/>
              <a:t>Handling most number of L2 tickets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</a:pPr>
            <a:endParaRPr dirty="0"/>
          </a:p>
        </p:txBody>
      </p:sp>
      <p:sp>
        <p:nvSpPr>
          <p:cNvPr id="1475" name="Google Shape;1475;p12"/>
          <p:cNvSpPr txBox="1">
            <a:spLocks noGrp="1"/>
          </p:cNvSpPr>
          <p:nvPr>
            <p:ph type="sldNum" idx="12"/>
          </p:nvPr>
        </p:nvSpPr>
        <p:spPr>
          <a:xfrm>
            <a:off x="299648" y="6410065"/>
            <a:ext cx="3009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fr"/>
              <a:t>13</a:t>
            </a:fld>
            <a:endParaRPr/>
          </a:p>
        </p:txBody>
      </p:sp>
      <p:sp>
        <p:nvSpPr>
          <p:cNvPr id="1476" name="Google Shape;1476;p12"/>
          <p:cNvSpPr txBox="1">
            <a:spLocks noGrp="1"/>
          </p:cNvSpPr>
          <p:nvPr>
            <p:ph type="title"/>
          </p:nvPr>
        </p:nvSpPr>
        <p:spPr>
          <a:xfrm>
            <a:off x="772725" y="1371600"/>
            <a:ext cx="35739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/>
              <a:t>🏆</a:t>
            </a:r>
            <a:endParaRPr/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fr"/>
              <a:t>Superstar of the month!</a:t>
            </a:r>
            <a:endParaRPr/>
          </a:p>
        </p:txBody>
      </p:sp>
      <p:cxnSp>
        <p:nvCxnSpPr>
          <p:cNvPr id="1477" name="Google Shape;1477;p12"/>
          <p:cNvCxnSpPr/>
          <p:nvPr/>
        </p:nvCxnSpPr>
        <p:spPr>
          <a:xfrm>
            <a:off x="7099821" y="1448052"/>
            <a:ext cx="0" cy="1083300"/>
          </a:xfrm>
          <a:prstGeom prst="straightConnector1">
            <a:avLst/>
          </a:prstGeom>
          <a:noFill/>
          <a:ln w="952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78" name="Google Shape;1478;p12"/>
          <p:cNvPicPr preferRelativeResize="0">
            <a:picLocks noGrp="1"/>
          </p:cNvPicPr>
          <p:nvPr>
            <p:ph type="pic" idx="3"/>
          </p:nvPr>
        </p:nvPicPr>
        <p:blipFill rotWithShape="1">
          <a:blip r:embed="rId3"/>
          <a:srcRect/>
          <a:stretch/>
        </p:blipFill>
        <p:spPr>
          <a:xfrm>
            <a:off x="5867260" y="1527897"/>
            <a:ext cx="923400" cy="923400"/>
          </a:xfrm>
          <a:prstGeom prst="ellipse">
            <a:avLst/>
          </a:prstGeom>
          <a:solidFill>
            <a:schemeClr val="lt1">
              <a:alpha val="69411"/>
            </a:schemeClr>
          </a:solidFill>
          <a:ln>
            <a:noFill/>
          </a:ln>
        </p:spPr>
      </p:pic>
      <p:sp>
        <p:nvSpPr>
          <p:cNvPr id="1479" name="Google Shape;1479;p12"/>
          <p:cNvSpPr txBox="1">
            <a:spLocks noGrp="1"/>
          </p:cNvSpPr>
          <p:nvPr>
            <p:ph type="subTitle" idx="7"/>
          </p:nvPr>
        </p:nvSpPr>
        <p:spPr>
          <a:xfrm>
            <a:off x="299650" y="234950"/>
            <a:ext cx="44103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fr"/>
              <a:t>Part title</a:t>
            </a:r>
            <a:endParaRPr/>
          </a:p>
        </p:txBody>
      </p:sp>
      <p:sp>
        <p:nvSpPr>
          <p:cNvPr id="1480" name="Google Shape;1480;p12"/>
          <p:cNvSpPr txBox="1">
            <a:spLocks noGrp="1"/>
          </p:cNvSpPr>
          <p:nvPr>
            <p:ph type="subTitle" idx="8"/>
          </p:nvPr>
        </p:nvSpPr>
        <p:spPr>
          <a:xfrm>
            <a:off x="7471312" y="1420963"/>
            <a:ext cx="3470700" cy="5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lang="en-US" sz="1900" dirty="0"/>
              <a:t>Alexandre </a:t>
            </a:r>
            <a:r>
              <a:rPr lang="en-US" sz="1900" dirty="0" err="1"/>
              <a:t>Picosson</a:t>
            </a:r>
            <a:endParaRPr lang="en-US" sz="1900" dirty="0"/>
          </a:p>
        </p:txBody>
      </p:sp>
      <p:sp>
        <p:nvSpPr>
          <p:cNvPr id="1481" name="Google Shape;1481;p12"/>
          <p:cNvSpPr>
            <a:spLocks noGrp="1"/>
          </p:cNvSpPr>
          <p:nvPr>
            <p:ph type="body" idx="1"/>
          </p:nvPr>
        </p:nvSpPr>
        <p:spPr>
          <a:xfrm>
            <a:off x="5550225" y="3710600"/>
            <a:ext cx="5797500" cy="1879200"/>
          </a:xfrm>
          <a:prstGeom prst="roundRect">
            <a:avLst>
              <a:gd name="adj" fmla="val 11700"/>
            </a:avLst>
          </a:prstGeom>
          <a:solidFill>
            <a:schemeClr val="lt1"/>
          </a:solidFill>
          <a:ln w="9525" cap="flat" cmpd="sng">
            <a:solidFill>
              <a:schemeClr val="lt1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</a:pPr>
            <a:endParaRPr dirty="0"/>
          </a:p>
        </p:txBody>
      </p:sp>
      <p:sp>
        <p:nvSpPr>
          <p:cNvPr id="1482" name="Google Shape;1482;p12"/>
          <p:cNvSpPr txBox="1">
            <a:spLocks noGrp="1"/>
          </p:cNvSpPr>
          <p:nvPr>
            <p:ph type="body" idx="9"/>
          </p:nvPr>
        </p:nvSpPr>
        <p:spPr>
          <a:xfrm>
            <a:off x="7471300" y="4676263"/>
            <a:ext cx="3470700" cy="5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</a:pPr>
            <a:r>
              <a:rPr lang="fr" dirty="0"/>
              <a:t>For having the least first response time of 0.01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</a:pPr>
            <a:r>
              <a:rPr lang="fr" dirty="0"/>
              <a:t> business hours</a:t>
            </a:r>
            <a:endParaRPr dirty="0"/>
          </a:p>
        </p:txBody>
      </p:sp>
      <p:cxnSp>
        <p:nvCxnSpPr>
          <p:cNvPr id="1483" name="Google Shape;1483;p12"/>
          <p:cNvCxnSpPr/>
          <p:nvPr/>
        </p:nvCxnSpPr>
        <p:spPr>
          <a:xfrm>
            <a:off x="7099821" y="3939452"/>
            <a:ext cx="0" cy="1083300"/>
          </a:xfrm>
          <a:prstGeom prst="straightConnector1">
            <a:avLst/>
          </a:prstGeom>
          <a:noFill/>
          <a:ln w="952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84" name="Google Shape;1484;p12"/>
          <p:cNvPicPr preferRelativeResize="0">
            <a:picLocks noGrp="1"/>
          </p:cNvPicPr>
          <p:nvPr>
            <p:ph type="pic" idx="3"/>
          </p:nvPr>
        </p:nvPicPr>
        <p:blipFill rotWithShape="1">
          <a:blip r:embed="rId4"/>
          <a:srcRect/>
          <a:stretch/>
        </p:blipFill>
        <p:spPr>
          <a:xfrm>
            <a:off x="5867260" y="4019298"/>
            <a:ext cx="923400" cy="923400"/>
          </a:xfrm>
          <a:prstGeom prst="ellipse">
            <a:avLst/>
          </a:prstGeom>
          <a:solidFill>
            <a:schemeClr val="lt1">
              <a:alpha val="69411"/>
            </a:schemeClr>
          </a:solidFill>
          <a:ln>
            <a:noFill/>
          </a:ln>
        </p:spPr>
      </p:pic>
      <p:sp>
        <p:nvSpPr>
          <p:cNvPr id="1485" name="Google Shape;1485;p12"/>
          <p:cNvSpPr txBox="1">
            <a:spLocks noGrp="1"/>
          </p:cNvSpPr>
          <p:nvPr>
            <p:ph type="subTitle" idx="8"/>
          </p:nvPr>
        </p:nvSpPr>
        <p:spPr>
          <a:xfrm>
            <a:off x="7471312" y="3912363"/>
            <a:ext cx="3470700" cy="5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lang="en-US" sz="1900" dirty="0" err="1"/>
              <a:t>Thibaud</a:t>
            </a:r>
            <a:r>
              <a:rPr lang="en-US" sz="1900" dirty="0"/>
              <a:t> </a:t>
            </a:r>
            <a:r>
              <a:rPr lang="en-US" sz="1900" dirty="0" err="1"/>
              <a:t>Dulhoste</a:t>
            </a:r>
            <a:endParaRPr lang="en-US" sz="19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0" name="Google Shape;1490;p13"/>
          <p:cNvSpPr txBox="1">
            <a:spLocks noGrp="1"/>
          </p:cNvSpPr>
          <p:nvPr>
            <p:ph type="title"/>
          </p:nvPr>
        </p:nvSpPr>
        <p:spPr>
          <a:xfrm>
            <a:off x="775215" y="760169"/>
            <a:ext cx="10408200" cy="17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1500"/>
              <a:buNone/>
            </a:pPr>
            <a:r>
              <a:rPr lang="fr"/>
              <a:t>Agenda</a:t>
            </a:r>
            <a:endParaRPr/>
          </a:p>
        </p:txBody>
      </p:sp>
      <p:pic>
        <p:nvPicPr>
          <p:cNvPr id="1491" name="Google Shape;1491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44827" y="607775"/>
            <a:ext cx="3181377" cy="3181377"/>
          </a:xfrm>
          <a:prstGeom prst="rect">
            <a:avLst/>
          </a:prstGeom>
          <a:noFill/>
          <a:ln>
            <a:noFill/>
          </a:ln>
        </p:spPr>
      </p:pic>
      <p:sp>
        <p:nvSpPr>
          <p:cNvPr id="1492" name="Google Shape;1492;p13"/>
          <p:cNvSpPr txBox="1">
            <a:spLocks noGrp="1"/>
          </p:cNvSpPr>
          <p:nvPr>
            <p:ph type="subTitle" idx="1"/>
          </p:nvPr>
        </p:nvSpPr>
        <p:spPr>
          <a:xfrm>
            <a:off x="1257200" y="4756875"/>
            <a:ext cx="26523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fr" dirty="0"/>
              <a:t>Part I: Abstra support key metrics</a:t>
            </a:r>
            <a:endParaRPr dirty="0"/>
          </a:p>
        </p:txBody>
      </p:sp>
      <p:sp>
        <p:nvSpPr>
          <p:cNvPr id="1493" name="Google Shape;1493;p13"/>
          <p:cNvSpPr txBox="1">
            <a:spLocks noGrp="1"/>
          </p:cNvSpPr>
          <p:nvPr>
            <p:ph type="subTitle" idx="2"/>
          </p:nvPr>
        </p:nvSpPr>
        <p:spPr>
          <a:xfrm>
            <a:off x="576475" y="4756875"/>
            <a:ext cx="5952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fr"/>
              <a:t>1</a:t>
            </a:r>
            <a:endParaRPr/>
          </a:p>
        </p:txBody>
      </p:sp>
      <p:sp>
        <p:nvSpPr>
          <p:cNvPr id="1494" name="Google Shape;1494;p13"/>
          <p:cNvSpPr txBox="1">
            <a:spLocks noGrp="1"/>
          </p:cNvSpPr>
          <p:nvPr>
            <p:ph type="subTitle" idx="3"/>
          </p:nvPr>
        </p:nvSpPr>
        <p:spPr>
          <a:xfrm>
            <a:off x="4982225" y="4756875"/>
            <a:ext cx="28137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b="1"/>
              <a:t>Part II: Achievements &amp; roadmap </a:t>
            </a:r>
            <a:endParaRPr b="1"/>
          </a:p>
        </p:txBody>
      </p:sp>
      <p:sp>
        <p:nvSpPr>
          <p:cNvPr id="1495" name="Google Shape;1495;p13"/>
          <p:cNvSpPr txBox="1">
            <a:spLocks noGrp="1"/>
          </p:cNvSpPr>
          <p:nvPr>
            <p:ph type="subTitle" idx="4"/>
          </p:nvPr>
        </p:nvSpPr>
        <p:spPr>
          <a:xfrm>
            <a:off x="4301500" y="4756875"/>
            <a:ext cx="5952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fr"/>
              <a:t>2</a:t>
            </a:r>
            <a:endParaRPr/>
          </a:p>
        </p:txBody>
      </p:sp>
      <p:sp>
        <p:nvSpPr>
          <p:cNvPr id="1496" name="Google Shape;1496;p13"/>
          <p:cNvSpPr txBox="1">
            <a:spLocks noGrp="1"/>
          </p:cNvSpPr>
          <p:nvPr>
            <p:ph type="subTitle" idx="5"/>
          </p:nvPr>
        </p:nvSpPr>
        <p:spPr>
          <a:xfrm>
            <a:off x="8707250" y="4756875"/>
            <a:ext cx="26523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/>
              <a:t>Part III: Roadmap items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/>
              <a:t> deep dive</a:t>
            </a:r>
            <a:endParaRPr/>
          </a:p>
        </p:txBody>
      </p:sp>
      <p:sp>
        <p:nvSpPr>
          <p:cNvPr id="1497" name="Google Shape;1497;p13"/>
          <p:cNvSpPr txBox="1">
            <a:spLocks noGrp="1"/>
          </p:cNvSpPr>
          <p:nvPr>
            <p:ph type="subTitle" idx="6"/>
          </p:nvPr>
        </p:nvSpPr>
        <p:spPr>
          <a:xfrm>
            <a:off x="8026525" y="4756875"/>
            <a:ext cx="5952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fr"/>
              <a:t>3</a:t>
            </a:r>
            <a:endParaRPr/>
          </a:p>
        </p:txBody>
      </p:sp>
      <p:sp>
        <p:nvSpPr>
          <p:cNvPr id="1498" name="Google Shape;1498;p13"/>
          <p:cNvSpPr txBox="1">
            <a:spLocks noGrp="1"/>
          </p:cNvSpPr>
          <p:nvPr>
            <p:ph type="subTitle" idx="1"/>
          </p:nvPr>
        </p:nvSpPr>
        <p:spPr>
          <a:xfrm>
            <a:off x="1257200" y="5761700"/>
            <a:ext cx="26523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fr"/>
              <a:t>Part IV: Product Insights</a:t>
            </a:r>
            <a:endParaRPr/>
          </a:p>
        </p:txBody>
      </p:sp>
      <p:sp>
        <p:nvSpPr>
          <p:cNvPr id="1499" name="Google Shape;1499;p13"/>
          <p:cNvSpPr txBox="1">
            <a:spLocks noGrp="1"/>
          </p:cNvSpPr>
          <p:nvPr>
            <p:ph type="subTitle" idx="2"/>
          </p:nvPr>
        </p:nvSpPr>
        <p:spPr>
          <a:xfrm>
            <a:off x="576475" y="5761700"/>
            <a:ext cx="5952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fr"/>
              <a:t>4</a:t>
            </a:r>
            <a:endParaRPr/>
          </a:p>
        </p:txBody>
      </p:sp>
      <p:sp>
        <p:nvSpPr>
          <p:cNvPr id="1500" name="Google Shape;1500;p13"/>
          <p:cNvSpPr txBox="1">
            <a:spLocks noGrp="1"/>
          </p:cNvSpPr>
          <p:nvPr>
            <p:ph type="subTitle" idx="1"/>
          </p:nvPr>
        </p:nvSpPr>
        <p:spPr>
          <a:xfrm>
            <a:off x="4993538" y="5761700"/>
            <a:ext cx="26523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fr"/>
              <a:t>Part V: Next steps</a:t>
            </a:r>
            <a:endParaRPr/>
          </a:p>
        </p:txBody>
      </p:sp>
      <p:sp>
        <p:nvSpPr>
          <p:cNvPr id="1501" name="Google Shape;1501;p13"/>
          <p:cNvSpPr txBox="1">
            <a:spLocks noGrp="1"/>
          </p:cNvSpPr>
          <p:nvPr>
            <p:ph type="subTitle" idx="2"/>
          </p:nvPr>
        </p:nvSpPr>
        <p:spPr>
          <a:xfrm>
            <a:off x="4312813" y="5761700"/>
            <a:ext cx="5952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fr"/>
              <a:t>5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9" name="Google Shape;1509;p14"/>
          <p:cNvSpPr/>
          <p:nvPr/>
        </p:nvSpPr>
        <p:spPr>
          <a:xfrm>
            <a:off x="365370" y="1474949"/>
            <a:ext cx="3918000" cy="910500"/>
          </a:xfrm>
          <a:prstGeom prst="chevron">
            <a:avLst>
              <a:gd name="adj" fmla="val 50000"/>
            </a:avLst>
          </a:prstGeom>
          <a:solidFill>
            <a:srgbClr val="ACF2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0" name="Google Shape;1510;p14"/>
          <p:cNvSpPr/>
          <p:nvPr/>
        </p:nvSpPr>
        <p:spPr>
          <a:xfrm>
            <a:off x="4048903" y="1448405"/>
            <a:ext cx="3918000" cy="910500"/>
          </a:xfrm>
          <a:prstGeom prst="chevron">
            <a:avLst>
              <a:gd name="adj" fmla="val 50000"/>
            </a:avLst>
          </a:prstGeom>
          <a:solidFill>
            <a:srgbClr val="7CDED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1" name="Google Shape;1511;p14"/>
          <p:cNvSpPr/>
          <p:nvPr/>
        </p:nvSpPr>
        <p:spPr>
          <a:xfrm>
            <a:off x="7883719" y="1474949"/>
            <a:ext cx="3918000" cy="910500"/>
          </a:xfrm>
          <a:prstGeom prst="chevron">
            <a:avLst>
              <a:gd name="adj" fmla="val 50000"/>
            </a:avLst>
          </a:prstGeom>
          <a:solidFill>
            <a:schemeClr val="accent3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2" name="Google Shape;1512;p14"/>
          <p:cNvSpPr>
            <a:spLocks noGrp="1"/>
          </p:cNvSpPr>
          <p:nvPr>
            <p:ph type="body" idx="2"/>
          </p:nvPr>
        </p:nvSpPr>
        <p:spPr>
          <a:xfrm>
            <a:off x="5046638" y="1715886"/>
            <a:ext cx="2270700" cy="491400"/>
          </a:xfrm>
          <a:prstGeom prst="chevron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indent="0"/>
            <a:r>
              <a:rPr lang="en-US" dirty="0"/>
              <a:t>July</a:t>
            </a:r>
          </a:p>
        </p:txBody>
      </p:sp>
      <p:sp>
        <p:nvSpPr>
          <p:cNvPr id="1513" name="Google Shape;1513;p14"/>
          <p:cNvSpPr>
            <a:spLocks noGrp="1"/>
          </p:cNvSpPr>
          <p:nvPr>
            <p:ph type="body" idx="3"/>
          </p:nvPr>
        </p:nvSpPr>
        <p:spPr>
          <a:xfrm>
            <a:off x="1285841" y="1715827"/>
            <a:ext cx="2271900" cy="491400"/>
          </a:xfrm>
          <a:prstGeom prst="chevron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indent="0"/>
            <a:r>
              <a:rPr lang="fr" dirty="0"/>
              <a:t>June</a:t>
            </a:r>
            <a:endParaRPr lang="en-US" dirty="0"/>
          </a:p>
        </p:txBody>
      </p:sp>
      <p:sp>
        <p:nvSpPr>
          <p:cNvPr id="1514" name="Google Shape;1514;p14"/>
          <p:cNvSpPr>
            <a:spLocks noGrp="1"/>
          </p:cNvSpPr>
          <p:nvPr>
            <p:ph type="body" idx="2"/>
          </p:nvPr>
        </p:nvSpPr>
        <p:spPr>
          <a:xfrm>
            <a:off x="8763278" y="1715886"/>
            <a:ext cx="2270700" cy="491400"/>
          </a:xfrm>
          <a:prstGeom prst="chevron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fr" dirty="0"/>
              <a:t>August</a:t>
            </a:r>
            <a:endParaRPr dirty="0"/>
          </a:p>
        </p:txBody>
      </p:sp>
      <p:sp>
        <p:nvSpPr>
          <p:cNvPr id="1515" name="Google Shape;1515;p14"/>
          <p:cNvSpPr txBox="1">
            <a:spLocks noGrp="1"/>
          </p:cNvSpPr>
          <p:nvPr>
            <p:ph type="title"/>
          </p:nvPr>
        </p:nvSpPr>
        <p:spPr>
          <a:xfrm>
            <a:off x="281015" y="646769"/>
            <a:ext cx="11612400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idact Gothic"/>
              <a:buNone/>
            </a:pPr>
            <a:r>
              <a:rPr lang="fr"/>
              <a:t>Customer success roadmap timeline</a:t>
            </a:r>
            <a:endParaRPr/>
          </a:p>
        </p:txBody>
      </p:sp>
      <p:sp>
        <p:nvSpPr>
          <p:cNvPr id="1516" name="Google Shape;1516;p14"/>
          <p:cNvSpPr txBox="1">
            <a:spLocks noGrp="1"/>
          </p:cNvSpPr>
          <p:nvPr>
            <p:ph type="subTitle" idx="15"/>
          </p:nvPr>
        </p:nvSpPr>
        <p:spPr>
          <a:xfrm>
            <a:off x="839875" y="1145375"/>
            <a:ext cx="11053800" cy="2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60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dirty="0"/>
              <a:t>Main topics we aim to achieve through Q2/Q3 -25. </a:t>
            </a:r>
            <a:endParaRPr dirty="0"/>
          </a:p>
        </p:txBody>
      </p:sp>
      <p:grpSp>
        <p:nvGrpSpPr>
          <p:cNvPr id="1517" name="Google Shape;1517;p14"/>
          <p:cNvGrpSpPr/>
          <p:nvPr/>
        </p:nvGrpSpPr>
        <p:grpSpPr>
          <a:xfrm>
            <a:off x="365370" y="1020108"/>
            <a:ext cx="330226" cy="274936"/>
            <a:chOff x="5516145" y="1880536"/>
            <a:chExt cx="579854" cy="482767"/>
          </a:xfrm>
        </p:grpSpPr>
        <p:sp>
          <p:nvSpPr>
            <p:cNvPr id="1518" name="Google Shape;1518;p14"/>
            <p:cNvSpPr/>
            <p:nvPr/>
          </p:nvSpPr>
          <p:spPr>
            <a:xfrm>
              <a:off x="5516145" y="1880536"/>
              <a:ext cx="577850" cy="374079"/>
            </a:xfrm>
            <a:custGeom>
              <a:avLst/>
              <a:gdLst/>
              <a:ahLst/>
              <a:cxnLst/>
              <a:rect l="l" t="t" r="r" b="b"/>
              <a:pathLst>
                <a:path w="889000" h="546100" extrusionOk="0">
                  <a:moveTo>
                    <a:pt x="0" y="0"/>
                  </a:moveTo>
                  <a:lnTo>
                    <a:pt x="0" y="546100"/>
                  </a:lnTo>
                  <a:lnTo>
                    <a:pt x="889000" y="54610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50" tIns="45700" rIns="9145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519" name="Google Shape;1519;p14"/>
            <p:cNvSpPr/>
            <p:nvPr/>
          </p:nvSpPr>
          <p:spPr>
            <a:xfrm rot="5400000">
              <a:off x="5934071" y="2201375"/>
              <a:ext cx="218371" cy="105485"/>
            </a:xfrm>
            <a:custGeom>
              <a:avLst/>
              <a:gdLst/>
              <a:ahLst/>
              <a:cxnLst/>
              <a:rect l="l" t="t" r="r" b="b"/>
              <a:pathLst>
                <a:path w="753003" h="649141" extrusionOk="0">
                  <a:moveTo>
                    <a:pt x="0" y="649141"/>
                  </a:moveTo>
                  <a:lnTo>
                    <a:pt x="376502" y="0"/>
                  </a:lnTo>
                  <a:lnTo>
                    <a:pt x="753003" y="64914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50" tIns="45700" rIns="9145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1520" name="Google Shape;1520;p14"/>
          <p:cNvSpPr txBox="1">
            <a:spLocks noGrp="1"/>
          </p:cNvSpPr>
          <p:nvPr>
            <p:ph type="subTitle" idx="14"/>
          </p:nvPr>
        </p:nvSpPr>
        <p:spPr>
          <a:xfrm>
            <a:off x="299650" y="234950"/>
            <a:ext cx="44103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-US" dirty="0"/>
              <a:t>Customer success: Monthly Support Report - July 2025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endParaRPr dirty="0"/>
          </a:p>
        </p:txBody>
      </p:sp>
      <p:cxnSp>
        <p:nvCxnSpPr>
          <p:cNvPr id="1524" name="Google Shape;1524;p14"/>
          <p:cNvCxnSpPr>
            <a:cxnSpLocks/>
          </p:cNvCxnSpPr>
          <p:nvPr/>
        </p:nvCxnSpPr>
        <p:spPr>
          <a:xfrm flipV="1">
            <a:off x="465655" y="2409360"/>
            <a:ext cx="0" cy="46164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none" w="sm" len="sm"/>
          </a:ln>
        </p:spPr>
      </p:cxnSp>
      <p:cxnSp>
        <p:nvCxnSpPr>
          <p:cNvPr id="1526" name="Google Shape;1526;p14"/>
          <p:cNvCxnSpPr>
            <a:cxnSpLocks/>
          </p:cNvCxnSpPr>
          <p:nvPr/>
        </p:nvCxnSpPr>
        <p:spPr>
          <a:xfrm flipV="1">
            <a:off x="1656543" y="2395275"/>
            <a:ext cx="0" cy="508274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none" w="sm" len="sm"/>
          </a:ln>
        </p:spPr>
      </p:cxnSp>
      <p:sp>
        <p:nvSpPr>
          <p:cNvPr id="1531" name="Google Shape;1531;p14"/>
          <p:cNvSpPr txBox="1"/>
          <p:nvPr/>
        </p:nvSpPr>
        <p:spPr>
          <a:xfrm>
            <a:off x="79337" y="4734951"/>
            <a:ext cx="7939132" cy="1415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1400" b="1" dirty="0">
                <a:latin typeface="Didact Gothic" panose="020B0604020202020204" charset="0"/>
              </a:rPr>
              <a:t>July Highlights:</a:t>
            </a:r>
          </a:p>
          <a:p>
            <a:endParaRPr lang="en-US" sz="1200" dirty="0">
              <a:latin typeface="Didact Gothic" panose="020B060402020202020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Didact Gothic" panose="020B0604020202020204" charset="0"/>
              </a:rPr>
              <a:t>Expanded Zendesk Signup Report script with batch processing and automated cleanup.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Didact Gothic" panose="020B0604020202020204" charset="0"/>
              </a:rPr>
              <a:t>Onboarded external users, managing account activations and VPN clarifications.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Didact Gothic" panose="020B0604020202020204" charset="0"/>
              </a:rPr>
              <a:t>Maintained </a:t>
            </a:r>
            <a:r>
              <a:rPr lang="en-US" sz="1200" b="1" dirty="0">
                <a:latin typeface="Didact Gothic" panose="020B0604020202020204" charset="0"/>
              </a:rPr>
              <a:t>30 min FRT with adjusted triage priorities and SLA alerting</a:t>
            </a:r>
            <a:r>
              <a:rPr lang="en-US" sz="1200" dirty="0">
                <a:latin typeface="Didact Gothic" panose="020B0604020202020204" charset="0"/>
              </a:rPr>
              <a:t>.</a:t>
            </a:r>
          </a:p>
          <a:p>
            <a:endParaRPr lang="en-US" sz="1200" dirty="0">
              <a:latin typeface="Didact Gothic" panose="020B0604020202020204" charset="0"/>
            </a:endParaRPr>
          </a:p>
          <a:p>
            <a:r>
              <a:rPr lang="en-US" sz="1200" dirty="0">
                <a:latin typeface="Didact Gothic" panose="020B0604020202020204" charset="0"/>
              </a:rPr>
              <a:t>Laying the foundation for August: better follow-ups, smarter workflows, and scalable support.</a:t>
            </a:r>
          </a:p>
        </p:txBody>
      </p:sp>
      <p:cxnSp>
        <p:nvCxnSpPr>
          <p:cNvPr id="38" name="Google Shape;1526;p14">
            <a:extLst>
              <a:ext uri="{FF2B5EF4-FFF2-40B4-BE49-F238E27FC236}">
                <a16:creationId xmlns:a16="http://schemas.microsoft.com/office/drawing/2014/main" id="{89A6DADC-5F77-437D-AABA-8F9E509BBD69}"/>
              </a:ext>
            </a:extLst>
          </p:cNvPr>
          <p:cNvCxnSpPr>
            <a:cxnSpLocks/>
          </p:cNvCxnSpPr>
          <p:nvPr/>
        </p:nvCxnSpPr>
        <p:spPr>
          <a:xfrm flipV="1">
            <a:off x="2786497" y="2420499"/>
            <a:ext cx="0" cy="679082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none" w="sm" len="sm"/>
          </a:ln>
        </p:spPr>
      </p:cxnSp>
      <p:cxnSp>
        <p:nvCxnSpPr>
          <p:cNvPr id="48" name="Google Shape;1526;p14">
            <a:extLst>
              <a:ext uri="{FF2B5EF4-FFF2-40B4-BE49-F238E27FC236}">
                <a16:creationId xmlns:a16="http://schemas.microsoft.com/office/drawing/2014/main" id="{D1915BD8-1C86-4FB5-9B91-C0A87F635D23}"/>
              </a:ext>
            </a:extLst>
          </p:cNvPr>
          <p:cNvCxnSpPr>
            <a:cxnSpLocks/>
          </p:cNvCxnSpPr>
          <p:nvPr/>
        </p:nvCxnSpPr>
        <p:spPr>
          <a:xfrm flipV="1">
            <a:off x="4324632" y="2345260"/>
            <a:ext cx="0" cy="679082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none" w="sm" len="sm"/>
          </a:ln>
        </p:spPr>
      </p:cxnSp>
      <p:sp>
        <p:nvSpPr>
          <p:cNvPr id="52" name="Google Shape;1525;p14">
            <a:extLst>
              <a:ext uri="{FF2B5EF4-FFF2-40B4-BE49-F238E27FC236}">
                <a16:creationId xmlns:a16="http://schemas.microsoft.com/office/drawing/2014/main" id="{C8B60D41-9957-41EB-928B-3781D0021F5C}"/>
              </a:ext>
            </a:extLst>
          </p:cNvPr>
          <p:cNvSpPr txBox="1">
            <a:spLocks/>
          </p:cNvSpPr>
          <p:nvPr/>
        </p:nvSpPr>
        <p:spPr>
          <a:xfrm>
            <a:off x="1176085" y="3067821"/>
            <a:ext cx="917541" cy="8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→"/>
              <a:defRPr sz="1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→"/>
              <a:defRPr sz="1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→"/>
              <a:defRPr sz="1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→"/>
              <a:defRPr sz="1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→"/>
              <a:defRPr sz="1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241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Char char="•"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241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Char char="•"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241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Char char="•"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241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Char char="•"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 algn="ctr">
              <a:buFont typeface="Inter"/>
              <a:buNone/>
            </a:pPr>
            <a:r>
              <a:rPr lang="en-US" sz="1100" dirty="0">
                <a:latin typeface="Didact Gothic" panose="020B0604020202020204" charset="0"/>
              </a:rPr>
              <a:t>Maintain &lt;20 min first response time for all K-Navigator tickets with continued L1/L2 triage efficiency.</a:t>
            </a:r>
          </a:p>
        </p:txBody>
      </p:sp>
      <p:cxnSp>
        <p:nvCxnSpPr>
          <p:cNvPr id="53" name="Google Shape;1526;p14">
            <a:extLst>
              <a:ext uri="{FF2B5EF4-FFF2-40B4-BE49-F238E27FC236}">
                <a16:creationId xmlns:a16="http://schemas.microsoft.com/office/drawing/2014/main" id="{380A8654-F475-4414-88D8-2F15796435F6}"/>
              </a:ext>
            </a:extLst>
          </p:cNvPr>
          <p:cNvCxnSpPr>
            <a:cxnSpLocks/>
          </p:cNvCxnSpPr>
          <p:nvPr/>
        </p:nvCxnSpPr>
        <p:spPr>
          <a:xfrm flipV="1">
            <a:off x="5503223" y="2330894"/>
            <a:ext cx="0" cy="679082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none" w="sm" len="sm"/>
          </a:ln>
        </p:spPr>
      </p:cxnSp>
      <p:sp>
        <p:nvSpPr>
          <p:cNvPr id="57" name="Google Shape;1525;p14">
            <a:extLst>
              <a:ext uri="{FF2B5EF4-FFF2-40B4-BE49-F238E27FC236}">
                <a16:creationId xmlns:a16="http://schemas.microsoft.com/office/drawing/2014/main" id="{3F3C1F41-28D1-4BFD-A36B-AD6AFED58EAC}"/>
              </a:ext>
            </a:extLst>
          </p:cNvPr>
          <p:cNvSpPr txBox="1">
            <a:spLocks/>
          </p:cNvSpPr>
          <p:nvPr/>
        </p:nvSpPr>
        <p:spPr>
          <a:xfrm>
            <a:off x="2280016" y="3176703"/>
            <a:ext cx="1071312" cy="8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→"/>
              <a:defRPr sz="1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→"/>
              <a:defRPr sz="1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→"/>
              <a:defRPr sz="1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→"/>
              <a:defRPr sz="1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→"/>
              <a:defRPr sz="1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241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Char char="•"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241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Char char="•"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241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Char char="•"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241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Char char="•"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 algn="ctr">
              <a:buFont typeface="Inter"/>
              <a:buNone/>
            </a:pPr>
            <a:r>
              <a:rPr lang="en-US" sz="1100" dirty="0">
                <a:latin typeface="Didact Gothic" panose="020B0604020202020204" charset="0"/>
              </a:rPr>
              <a:t>Develop automated approval system for K-Signup requests, reducing manual workload and improving onboarding speed.</a:t>
            </a:r>
          </a:p>
        </p:txBody>
      </p:sp>
      <p:cxnSp>
        <p:nvCxnSpPr>
          <p:cNvPr id="49" name="Google Shape;1526;p14">
            <a:extLst>
              <a:ext uri="{FF2B5EF4-FFF2-40B4-BE49-F238E27FC236}">
                <a16:creationId xmlns:a16="http://schemas.microsoft.com/office/drawing/2014/main" id="{AF06229A-4815-4804-8B54-E00FAF1E37D4}"/>
              </a:ext>
            </a:extLst>
          </p:cNvPr>
          <p:cNvCxnSpPr>
            <a:cxnSpLocks/>
          </p:cNvCxnSpPr>
          <p:nvPr/>
        </p:nvCxnSpPr>
        <p:spPr>
          <a:xfrm flipV="1">
            <a:off x="6637235" y="2330894"/>
            <a:ext cx="0" cy="679082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none" w="sm" len="sm"/>
          </a:ln>
        </p:spPr>
      </p:cxnSp>
      <p:sp>
        <p:nvSpPr>
          <p:cNvPr id="62" name="Google Shape;1525;p14">
            <a:extLst>
              <a:ext uri="{FF2B5EF4-FFF2-40B4-BE49-F238E27FC236}">
                <a16:creationId xmlns:a16="http://schemas.microsoft.com/office/drawing/2014/main" id="{18CC3160-EFA1-462B-8F7A-31132B03E25D}"/>
              </a:ext>
            </a:extLst>
          </p:cNvPr>
          <p:cNvSpPr txBox="1">
            <a:spLocks/>
          </p:cNvSpPr>
          <p:nvPr/>
        </p:nvSpPr>
        <p:spPr>
          <a:xfrm>
            <a:off x="43501" y="3036437"/>
            <a:ext cx="917537" cy="8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→"/>
              <a:defRPr sz="1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→"/>
              <a:defRPr sz="1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→"/>
              <a:defRPr sz="1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→"/>
              <a:defRPr sz="1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→"/>
              <a:defRPr sz="1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241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Char char="•"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241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Char char="•"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241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Char char="•"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241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Char char="•"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 algn="ctr">
              <a:buFont typeface="Inter"/>
              <a:buNone/>
            </a:pPr>
            <a:r>
              <a:rPr lang="en-US" sz="1100" dirty="0">
                <a:latin typeface="Didact Gothic" panose="020B0604020202020204" charset="0"/>
              </a:rPr>
              <a:t>Finalize SurveySparrow logic integration on 2nd login with frontend implementation.</a:t>
            </a:r>
          </a:p>
        </p:txBody>
      </p:sp>
      <p:sp>
        <p:nvSpPr>
          <p:cNvPr id="59" name="Google Shape;1525;p14">
            <a:extLst>
              <a:ext uri="{FF2B5EF4-FFF2-40B4-BE49-F238E27FC236}">
                <a16:creationId xmlns:a16="http://schemas.microsoft.com/office/drawing/2014/main" id="{1504B9F1-BB05-4A19-8BC2-9D7238FBBAF8}"/>
              </a:ext>
            </a:extLst>
          </p:cNvPr>
          <p:cNvSpPr txBox="1">
            <a:spLocks/>
          </p:cNvSpPr>
          <p:nvPr/>
        </p:nvSpPr>
        <p:spPr>
          <a:xfrm>
            <a:off x="3845128" y="3154434"/>
            <a:ext cx="917541" cy="8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→"/>
              <a:defRPr sz="1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→"/>
              <a:defRPr sz="1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→"/>
              <a:defRPr sz="1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→"/>
              <a:defRPr sz="1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→"/>
              <a:defRPr sz="1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241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Char char="•"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241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Char char="•"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241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Char char="•"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241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Char char="•"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 algn="ctr">
              <a:buFont typeface="Inter"/>
              <a:buNone/>
            </a:pPr>
            <a:r>
              <a:rPr lang="en-US" sz="1100" dirty="0">
                <a:latin typeface="Didact Gothic" panose="020B0604020202020204" charset="0"/>
              </a:rPr>
              <a:t>Maintain &lt;20 min first response time for all K-Navigator tickets with continued L1/L2 triage efficiency.</a:t>
            </a:r>
          </a:p>
        </p:txBody>
      </p:sp>
      <p:cxnSp>
        <p:nvCxnSpPr>
          <p:cNvPr id="63" name="Google Shape;1526;p14">
            <a:extLst>
              <a:ext uri="{FF2B5EF4-FFF2-40B4-BE49-F238E27FC236}">
                <a16:creationId xmlns:a16="http://schemas.microsoft.com/office/drawing/2014/main" id="{84C0BD3A-210B-465F-AE13-7F6B9B58BE94}"/>
              </a:ext>
            </a:extLst>
          </p:cNvPr>
          <p:cNvCxnSpPr>
            <a:cxnSpLocks/>
          </p:cNvCxnSpPr>
          <p:nvPr/>
        </p:nvCxnSpPr>
        <p:spPr>
          <a:xfrm flipV="1">
            <a:off x="8018469" y="2388739"/>
            <a:ext cx="0" cy="679082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none" w="sm" len="sm"/>
          </a:ln>
        </p:spPr>
      </p:cxnSp>
      <p:sp>
        <p:nvSpPr>
          <p:cNvPr id="65" name="Google Shape;1525;p14">
            <a:extLst>
              <a:ext uri="{FF2B5EF4-FFF2-40B4-BE49-F238E27FC236}">
                <a16:creationId xmlns:a16="http://schemas.microsoft.com/office/drawing/2014/main" id="{54B247A2-7304-49F0-A118-71AD1C84D04F}"/>
              </a:ext>
            </a:extLst>
          </p:cNvPr>
          <p:cNvSpPr txBox="1">
            <a:spLocks/>
          </p:cNvSpPr>
          <p:nvPr/>
        </p:nvSpPr>
        <p:spPr>
          <a:xfrm>
            <a:off x="5005729" y="3145481"/>
            <a:ext cx="917541" cy="8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→"/>
              <a:defRPr sz="1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→"/>
              <a:defRPr sz="1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→"/>
              <a:defRPr sz="1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→"/>
              <a:defRPr sz="1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→"/>
              <a:defRPr sz="1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241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Char char="•"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241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Char char="•"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241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Char char="•"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241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Char char="•"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 algn="ctr">
              <a:buFont typeface="Inter"/>
              <a:buNone/>
            </a:pPr>
            <a:r>
              <a:rPr lang="en-US" sz="1100" dirty="0">
                <a:latin typeface="Didact Gothic" panose="020B0604020202020204" charset="0"/>
              </a:rPr>
              <a:t>Implement dynamic SLA alerts for K-Navigator tickets to proactively flag delayed responses and improve escalation handling.</a:t>
            </a:r>
          </a:p>
        </p:txBody>
      </p:sp>
      <p:cxnSp>
        <p:nvCxnSpPr>
          <p:cNvPr id="66" name="Google Shape;1526;p14">
            <a:extLst>
              <a:ext uri="{FF2B5EF4-FFF2-40B4-BE49-F238E27FC236}">
                <a16:creationId xmlns:a16="http://schemas.microsoft.com/office/drawing/2014/main" id="{36BEDBC1-8A95-42BC-B77C-243F85C1CCEC}"/>
              </a:ext>
            </a:extLst>
          </p:cNvPr>
          <p:cNvCxnSpPr>
            <a:cxnSpLocks/>
          </p:cNvCxnSpPr>
          <p:nvPr/>
        </p:nvCxnSpPr>
        <p:spPr>
          <a:xfrm flipV="1">
            <a:off x="9208847" y="2420499"/>
            <a:ext cx="0" cy="679082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none" w="sm" len="sm"/>
          </a:ln>
        </p:spPr>
      </p:cxnSp>
      <p:sp>
        <p:nvSpPr>
          <p:cNvPr id="67" name="Google Shape;1525;p14">
            <a:extLst>
              <a:ext uri="{FF2B5EF4-FFF2-40B4-BE49-F238E27FC236}">
                <a16:creationId xmlns:a16="http://schemas.microsoft.com/office/drawing/2014/main" id="{87BA5CFF-5EAC-47F5-A47B-6EBFF0C4CF45}"/>
              </a:ext>
            </a:extLst>
          </p:cNvPr>
          <p:cNvSpPr txBox="1">
            <a:spLocks/>
          </p:cNvSpPr>
          <p:nvPr/>
        </p:nvSpPr>
        <p:spPr>
          <a:xfrm>
            <a:off x="6113870" y="3145481"/>
            <a:ext cx="917541" cy="8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→"/>
              <a:defRPr sz="1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→"/>
              <a:defRPr sz="1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→"/>
              <a:defRPr sz="1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→"/>
              <a:defRPr sz="1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→"/>
              <a:defRPr sz="1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241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Char char="•"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241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Char char="•"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241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Char char="•"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241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Char char="•"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 algn="ctr">
              <a:buFont typeface="Inter"/>
              <a:buNone/>
            </a:pPr>
            <a:r>
              <a:rPr lang="en-US" sz="1100" dirty="0">
                <a:latin typeface="Didact Gothic" panose="020B0604020202020204" charset="0"/>
              </a:rPr>
              <a:t>Analyze </a:t>
            </a:r>
            <a:r>
              <a:rPr lang="en-US" sz="1100" dirty="0" err="1">
                <a:latin typeface="Didact Gothic" panose="020B0604020202020204" charset="0"/>
              </a:rPr>
              <a:t>FullStory</a:t>
            </a:r>
            <a:r>
              <a:rPr lang="en-US" sz="1100" dirty="0">
                <a:latin typeface="Didact Gothic" panose="020B0604020202020204" charset="0"/>
              </a:rPr>
              <a:t> and SurveySparrow usage data to identify friction points in onboarding and propose UX/flow improvements.</a:t>
            </a:r>
          </a:p>
        </p:txBody>
      </p:sp>
      <p:sp>
        <p:nvSpPr>
          <p:cNvPr id="68" name="Google Shape;1525;p14">
            <a:extLst>
              <a:ext uri="{FF2B5EF4-FFF2-40B4-BE49-F238E27FC236}">
                <a16:creationId xmlns:a16="http://schemas.microsoft.com/office/drawing/2014/main" id="{33FEDAFB-5E7D-4352-9D63-1A6C6FC4E728}"/>
              </a:ext>
            </a:extLst>
          </p:cNvPr>
          <p:cNvSpPr txBox="1">
            <a:spLocks/>
          </p:cNvSpPr>
          <p:nvPr/>
        </p:nvSpPr>
        <p:spPr>
          <a:xfrm>
            <a:off x="10757608" y="3269055"/>
            <a:ext cx="917541" cy="8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→"/>
              <a:defRPr sz="1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→"/>
              <a:defRPr sz="1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→"/>
              <a:defRPr sz="1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→"/>
              <a:defRPr sz="1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→"/>
              <a:defRPr sz="1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241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Char char="•"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241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Char char="•"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241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Char char="•"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241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Char char="•"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 algn="ctr">
              <a:buFont typeface="Inter"/>
              <a:buNone/>
            </a:pPr>
            <a:r>
              <a:rPr lang="en-US" sz="1100" dirty="0">
                <a:latin typeface="Didact Gothic" panose="020B0604020202020204" charset="0"/>
              </a:rPr>
              <a:t>Develop an internal triage playbook for new support agents, to standardize L1/L2 responses and reduce ramp-up time.</a:t>
            </a:r>
          </a:p>
        </p:txBody>
      </p:sp>
      <p:cxnSp>
        <p:nvCxnSpPr>
          <p:cNvPr id="69" name="Google Shape;1526;p14">
            <a:extLst>
              <a:ext uri="{FF2B5EF4-FFF2-40B4-BE49-F238E27FC236}">
                <a16:creationId xmlns:a16="http://schemas.microsoft.com/office/drawing/2014/main" id="{4FDE7FEE-42A8-4AA3-A73C-6C98CCAE6238}"/>
              </a:ext>
            </a:extLst>
          </p:cNvPr>
          <p:cNvCxnSpPr>
            <a:cxnSpLocks/>
          </p:cNvCxnSpPr>
          <p:nvPr/>
        </p:nvCxnSpPr>
        <p:spPr>
          <a:xfrm flipV="1">
            <a:off x="10094410" y="2455196"/>
            <a:ext cx="0" cy="679082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none" w="sm" len="sm"/>
          </a:ln>
        </p:spPr>
      </p:cxnSp>
      <p:cxnSp>
        <p:nvCxnSpPr>
          <p:cNvPr id="70" name="Google Shape;1526;p14">
            <a:extLst>
              <a:ext uri="{FF2B5EF4-FFF2-40B4-BE49-F238E27FC236}">
                <a16:creationId xmlns:a16="http://schemas.microsoft.com/office/drawing/2014/main" id="{5C59E6E3-0BE8-4006-8954-4DFEB71F0A7B}"/>
              </a:ext>
            </a:extLst>
          </p:cNvPr>
          <p:cNvCxnSpPr>
            <a:cxnSpLocks/>
          </p:cNvCxnSpPr>
          <p:nvPr/>
        </p:nvCxnSpPr>
        <p:spPr>
          <a:xfrm flipV="1">
            <a:off x="11181961" y="2482504"/>
            <a:ext cx="0" cy="679082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none" w="sm" len="sm"/>
          </a:ln>
        </p:spPr>
      </p:cxnSp>
      <p:sp>
        <p:nvSpPr>
          <p:cNvPr id="41" name="Google Shape;1525;p14">
            <a:extLst>
              <a:ext uri="{FF2B5EF4-FFF2-40B4-BE49-F238E27FC236}">
                <a16:creationId xmlns:a16="http://schemas.microsoft.com/office/drawing/2014/main" id="{CC1D6E51-22E0-4761-9653-132D1DBA34FD}"/>
              </a:ext>
            </a:extLst>
          </p:cNvPr>
          <p:cNvSpPr txBox="1">
            <a:spLocks/>
          </p:cNvSpPr>
          <p:nvPr/>
        </p:nvSpPr>
        <p:spPr>
          <a:xfrm>
            <a:off x="9786372" y="3220618"/>
            <a:ext cx="1033095" cy="8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→"/>
              <a:defRPr sz="1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→"/>
              <a:defRPr sz="1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→"/>
              <a:defRPr sz="1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→"/>
              <a:defRPr sz="1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→"/>
              <a:defRPr sz="1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241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Char char="•"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241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Char char="•"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241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Char char="•"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241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Char char="•"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 algn="ctr">
              <a:buFont typeface="Inter"/>
              <a:buNone/>
            </a:pPr>
            <a:r>
              <a:rPr lang="en-US" sz="1100" dirty="0">
                <a:latin typeface="Didact Gothic" panose="020B0604020202020204" charset="0"/>
              </a:rPr>
              <a:t>Finalize </a:t>
            </a:r>
            <a:r>
              <a:rPr lang="en-US" sz="1100" dirty="0" err="1">
                <a:latin typeface="Didact Gothic" panose="020B0604020202020204" charset="0"/>
              </a:rPr>
              <a:t>PostHog</a:t>
            </a:r>
            <a:r>
              <a:rPr lang="en-US" sz="1100" dirty="0">
                <a:latin typeface="Didact Gothic" panose="020B0604020202020204" charset="0"/>
              </a:rPr>
              <a:t> dashboard iterations , regroup widgets, optimize KPI labels, and integrate histograms for key metrics.</a:t>
            </a:r>
          </a:p>
        </p:txBody>
      </p:sp>
      <p:sp>
        <p:nvSpPr>
          <p:cNvPr id="42" name="Google Shape;1525;p14">
            <a:extLst>
              <a:ext uri="{FF2B5EF4-FFF2-40B4-BE49-F238E27FC236}">
                <a16:creationId xmlns:a16="http://schemas.microsoft.com/office/drawing/2014/main" id="{5902964C-F4DE-4662-8E7D-7462E4B383F8}"/>
              </a:ext>
            </a:extLst>
          </p:cNvPr>
          <p:cNvSpPr txBox="1">
            <a:spLocks/>
          </p:cNvSpPr>
          <p:nvPr/>
        </p:nvSpPr>
        <p:spPr>
          <a:xfrm>
            <a:off x="8720454" y="3221985"/>
            <a:ext cx="971235" cy="8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→"/>
              <a:defRPr sz="1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→"/>
              <a:defRPr sz="1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→"/>
              <a:defRPr sz="1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→"/>
              <a:defRPr sz="1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→"/>
              <a:defRPr sz="1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241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Char char="•"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241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Char char="•"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241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Char char="•"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241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Char char="•"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 algn="ctr">
              <a:buFont typeface="Inter"/>
              <a:buNone/>
            </a:pPr>
            <a:r>
              <a:rPr lang="en-US" sz="1100" dirty="0">
                <a:latin typeface="Didact Gothic" panose="020B0604020202020204" charset="0"/>
              </a:rPr>
              <a:t>Collaborate with Product team on feedback loops and implement structured feedback collection after </a:t>
            </a:r>
            <a:r>
              <a:rPr lang="en-US" sz="1100" dirty="0" err="1">
                <a:latin typeface="Didact Gothic" panose="020B0604020202020204" charset="0"/>
              </a:rPr>
              <a:t>PostHog</a:t>
            </a:r>
            <a:r>
              <a:rPr lang="en-US" sz="1100" dirty="0">
                <a:latin typeface="Didact Gothic" panose="020B0604020202020204" charset="0"/>
              </a:rPr>
              <a:t> dashboard's launch</a:t>
            </a:r>
          </a:p>
        </p:txBody>
      </p:sp>
      <p:sp>
        <p:nvSpPr>
          <p:cNvPr id="55" name="Google Shape;1525;p14">
            <a:extLst>
              <a:ext uri="{FF2B5EF4-FFF2-40B4-BE49-F238E27FC236}">
                <a16:creationId xmlns:a16="http://schemas.microsoft.com/office/drawing/2014/main" id="{C8CCA88A-D79C-436F-ABF9-3F13EE66AB02}"/>
              </a:ext>
            </a:extLst>
          </p:cNvPr>
          <p:cNvSpPr txBox="1">
            <a:spLocks/>
          </p:cNvSpPr>
          <p:nvPr/>
        </p:nvSpPr>
        <p:spPr>
          <a:xfrm>
            <a:off x="7517029" y="3183908"/>
            <a:ext cx="1108742" cy="8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→"/>
              <a:defRPr sz="1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→"/>
              <a:defRPr sz="1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→"/>
              <a:defRPr sz="1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→"/>
              <a:defRPr sz="1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→"/>
              <a:defRPr sz="1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241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Char char="•"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241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Char char="•"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241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Char char="•"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241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Char char="•"/>
              <a:defRPr sz="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 algn="ctr">
              <a:buFont typeface="Inter"/>
              <a:buNone/>
            </a:pPr>
            <a:r>
              <a:rPr lang="en-US" sz="1100" dirty="0">
                <a:latin typeface="Didact Gothic" panose="020B0604020202020204" charset="0"/>
              </a:rPr>
              <a:t>Prepare handover documentation for automation processes, scripts,  ensuring continuity in Python script maintenance, signup workflows, and triage logic for future team scaling for K-Navigator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" name="Google Shape;1536;p15"/>
          <p:cNvSpPr txBox="1">
            <a:spLocks noGrp="1"/>
          </p:cNvSpPr>
          <p:nvPr>
            <p:ph type="title"/>
          </p:nvPr>
        </p:nvSpPr>
        <p:spPr>
          <a:xfrm>
            <a:off x="775215" y="760169"/>
            <a:ext cx="10408200" cy="17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1500"/>
              <a:buNone/>
            </a:pPr>
            <a:r>
              <a:rPr lang="fr"/>
              <a:t>Agenda</a:t>
            </a:r>
            <a:endParaRPr/>
          </a:p>
        </p:txBody>
      </p:sp>
      <p:pic>
        <p:nvPicPr>
          <p:cNvPr id="1537" name="Google Shape;1537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5400000">
            <a:off x="4893729" y="903850"/>
            <a:ext cx="3181377" cy="3181377"/>
          </a:xfrm>
          <a:prstGeom prst="rect">
            <a:avLst/>
          </a:prstGeom>
          <a:noFill/>
          <a:ln>
            <a:noFill/>
          </a:ln>
        </p:spPr>
      </p:pic>
      <p:sp>
        <p:nvSpPr>
          <p:cNvPr id="1538" name="Google Shape;1538;p15"/>
          <p:cNvSpPr txBox="1">
            <a:spLocks noGrp="1"/>
          </p:cNvSpPr>
          <p:nvPr>
            <p:ph type="subTitle" idx="1"/>
          </p:nvPr>
        </p:nvSpPr>
        <p:spPr>
          <a:xfrm>
            <a:off x="1257200" y="4756875"/>
            <a:ext cx="26523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fr" dirty="0"/>
              <a:t>Part I: Abstra support key metrics</a:t>
            </a:r>
            <a:endParaRPr dirty="0"/>
          </a:p>
        </p:txBody>
      </p:sp>
      <p:sp>
        <p:nvSpPr>
          <p:cNvPr id="1539" name="Google Shape;1539;p15"/>
          <p:cNvSpPr txBox="1">
            <a:spLocks noGrp="1"/>
          </p:cNvSpPr>
          <p:nvPr>
            <p:ph type="subTitle" idx="2"/>
          </p:nvPr>
        </p:nvSpPr>
        <p:spPr>
          <a:xfrm>
            <a:off x="576475" y="4756875"/>
            <a:ext cx="5952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fr"/>
              <a:t>1</a:t>
            </a:r>
            <a:endParaRPr/>
          </a:p>
        </p:txBody>
      </p:sp>
      <p:sp>
        <p:nvSpPr>
          <p:cNvPr id="1540" name="Google Shape;1540;p15"/>
          <p:cNvSpPr txBox="1">
            <a:spLocks noGrp="1"/>
          </p:cNvSpPr>
          <p:nvPr>
            <p:ph type="subTitle" idx="3"/>
          </p:nvPr>
        </p:nvSpPr>
        <p:spPr>
          <a:xfrm>
            <a:off x="4982225" y="4756875"/>
            <a:ext cx="28137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/>
              <a:t>Part II: Achievements &amp; roadmap </a:t>
            </a:r>
            <a:endParaRPr/>
          </a:p>
        </p:txBody>
      </p:sp>
      <p:sp>
        <p:nvSpPr>
          <p:cNvPr id="1541" name="Google Shape;1541;p15"/>
          <p:cNvSpPr txBox="1">
            <a:spLocks noGrp="1"/>
          </p:cNvSpPr>
          <p:nvPr>
            <p:ph type="subTitle" idx="4"/>
          </p:nvPr>
        </p:nvSpPr>
        <p:spPr>
          <a:xfrm>
            <a:off x="4301500" y="4756875"/>
            <a:ext cx="5952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fr"/>
              <a:t>2</a:t>
            </a:r>
            <a:endParaRPr/>
          </a:p>
        </p:txBody>
      </p:sp>
      <p:sp>
        <p:nvSpPr>
          <p:cNvPr id="1542" name="Google Shape;1542;p15"/>
          <p:cNvSpPr txBox="1">
            <a:spLocks noGrp="1"/>
          </p:cNvSpPr>
          <p:nvPr>
            <p:ph type="subTitle" idx="5"/>
          </p:nvPr>
        </p:nvSpPr>
        <p:spPr>
          <a:xfrm>
            <a:off x="8707250" y="4756875"/>
            <a:ext cx="26523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b="1"/>
              <a:t>Part III: Roadmap items</a:t>
            </a:r>
            <a:endParaRPr b="1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b="1"/>
              <a:t> deep dive</a:t>
            </a:r>
            <a:endParaRPr b="1"/>
          </a:p>
        </p:txBody>
      </p:sp>
      <p:sp>
        <p:nvSpPr>
          <p:cNvPr id="1543" name="Google Shape;1543;p15"/>
          <p:cNvSpPr txBox="1">
            <a:spLocks noGrp="1"/>
          </p:cNvSpPr>
          <p:nvPr>
            <p:ph type="subTitle" idx="6"/>
          </p:nvPr>
        </p:nvSpPr>
        <p:spPr>
          <a:xfrm>
            <a:off x="8026525" y="4756875"/>
            <a:ext cx="5952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fr"/>
              <a:t>3</a:t>
            </a:r>
            <a:endParaRPr/>
          </a:p>
        </p:txBody>
      </p:sp>
      <p:sp>
        <p:nvSpPr>
          <p:cNvPr id="1544" name="Google Shape;1544;p15"/>
          <p:cNvSpPr txBox="1">
            <a:spLocks noGrp="1"/>
          </p:cNvSpPr>
          <p:nvPr>
            <p:ph type="subTitle" idx="1"/>
          </p:nvPr>
        </p:nvSpPr>
        <p:spPr>
          <a:xfrm>
            <a:off x="1257200" y="5761700"/>
            <a:ext cx="26523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fr"/>
              <a:t>Part IV: Product Insights</a:t>
            </a:r>
            <a:endParaRPr/>
          </a:p>
        </p:txBody>
      </p:sp>
      <p:sp>
        <p:nvSpPr>
          <p:cNvPr id="1545" name="Google Shape;1545;p15"/>
          <p:cNvSpPr txBox="1">
            <a:spLocks noGrp="1"/>
          </p:cNvSpPr>
          <p:nvPr>
            <p:ph type="subTitle" idx="2"/>
          </p:nvPr>
        </p:nvSpPr>
        <p:spPr>
          <a:xfrm>
            <a:off x="576475" y="5761700"/>
            <a:ext cx="5952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fr"/>
              <a:t>4</a:t>
            </a:r>
            <a:endParaRPr/>
          </a:p>
        </p:txBody>
      </p:sp>
      <p:sp>
        <p:nvSpPr>
          <p:cNvPr id="1546" name="Google Shape;1546;p15"/>
          <p:cNvSpPr txBox="1">
            <a:spLocks noGrp="1"/>
          </p:cNvSpPr>
          <p:nvPr>
            <p:ph type="subTitle" idx="1"/>
          </p:nvPr>
        </p:nvSpPr>
        <p:spPr>
          <a:xfrm>
            <a:off x="4993538" y="5761700"/>
            <a:ext cx="26523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fr"/>
              <a:t>Part V: Next steps</a:t>
            </a:r>
            <a:endParaRPr/>
          </a:p>
        </p:txBody>
      </p:sp>
      <p:sp>
        <p:nvSpPr>
          <p:cNvPr id="1547" name="Google Shape;1547;p15"/>
          <p:cNvSpPr txBox="1">
            <a:spLocks noGrp="1"/>
          </p:cNvSpPr>
          <p:nvPr>
            <p:ph type="subTitle" idx="2"/>
          </p:nvPr>
        </p:nvSpPr>
        <p:spPr>
          <a:xfrm>
            <a:off x="4312813" y="5761700"/>
            <a:ext cx="5952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fr"/>
              <a:t>5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5" name="Google Shape;1555;p16"/>
          <p:cNvSpPr txBox="1">
            <a:spLocks noGrp="1"/>
          </p:cNvSpPr>
          <p:nvPr>
            <p:ph type="body" idx="1"/>
          </p:nvPr>
        </p:nvSpPr>
        <p:spPr>
          <a:xfrm>
            <a:off x="611270" y="2611185"/>
            <a:ext cx="1205100" cy="7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</a:pPr>
            <a:r>
              <a:rPr lang="fr"/>
              <a:t>01</a:t>
            </a:r>
            <a:endParaRPr/>
          </a:p>
        </p:txBody>
      </p:sp>
      <p:sp>
        <p:nvSpPr>
          <p:cNvPr id="1556" name="Google Shape;1556;p16"/>
          <p:cNvSpPr txBox="1">
            <a:spLocks noGrp="1"/>
          </p:cNvSpPr>
          <p:nvPr>
            <p:ph type="sldNum" idx="12"/>
          </p:nvPr>
        </p:nvSpPr>
        <p:spPr>
          <a:xfrm>
            <a:off x="299648" y="6410065"/>
            <a:ext cx="3009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fr"/>
              <a:t>17</a:t>
            </a:fld>
            <a:endParaRPr/>
          </a:p>
        </p:txBody>
      </p:sp>
      <p:sp>
        <p:nvSpPr>
          <p:cNvPr id="1557" name="Google Shape;1557;p16"/>
          <p:cNvSpPr txBox="1">
            <a:spLocks noGrp="1"/>
          </p:cNvSpPr>
          <p:nvPr>
            <p:ph type="title"/>
          </p:nvPr>
        </p:nvSpPr>
        <p:spPr>
          <a:xfrm>
            <a:off x="252019" y="473092"/>
            <a:ext cx="5815500" cy="8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Didact Gothic"/>
              <a:buNone/>
            </a:pPr>
            <a:r>
              <a:rPr lang="fr" sz="4000" dirty="0"/>
              <a:t>Customer success Q3 Roadmap items (RIs)</a:t>
            </a:r>
            <a:endParaRPr sz="4000" dirty="0"/>
          </a:p>
        </p:txBody>
      </p:sp>
      <p:sp>
        <p:nvSpPr>
          <p:cNvPr id="1558" name="Google Shape;1558;p16"/>
          <p:cNvSpPr txBox="1">
            <a:spLocks noGrp="1"/>
          </p:cNvSpPr>
          <p:nvPr>
            <p:ph type="body" idx="3"/>
          </p:nvPr>
        </p:nvSpPr>
        <p:spPr>
          <a:xfrm>
            <a:off x="611270" y="3609885"/>
            <a:ext cx="1205100" cy="7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</a:pPr>
            <a:r>
              <a:rPr lang="fr"/>
              <a:t>02</a:t>
            </a:r>
            <a:endParaRPr/>
          </a:p>
        </p:txBody>
      </p:sp>
      <p:sp>
        <p:nvSpPr>
          <p:cNvPr id="1559" name="Google Shape;1559;p16"/>
          <p:cNvSpPr txBox="1">
            <a:spLocks noGrp="1"/>
          </p:cNvSpPr>
          <p:nvPr>
            <p:ph type="body" idx="5"/>
          </p:nvPr>
        </p:nvSpPr>
        <p:spPr>
          <a:xfrm>
            <a:off x="611270" y="4692470"/>
            <a:ext cx="1205100" cy="7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</a:pPr>
            <a:r>
              <a:rPr lang="fr"/>
              <a:t>03</a:t>
            </a:r>
            <a:endParaRPr/>
          </a:p>
        </p:txBody>
      </p:sp>
      <p:cxnSp>
        <p:nvCxnSpPr>
          <p:cNvPr id="1560" name="Google Shape;1560;p16"/>
          <p:cNvCxnSpPr/>
          <p:nvPr/>
        </p:nvCxnSpPr>
        <p:spPr>
          <a:xfrm>
            <a:off x="611312" y="3465575"/>
            <a:ext cx="3875700" cy="0"/>
          </a:xfrm>
          <a:prstGeom prst="straightConnector1">
            <a:avLst/>
          </a:prstGeom>
          <a:noFill/>
          <a:ln w="952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61" name="Google Shape;1561;p16"/>
          <p:cNvCxnSpPr/>
          <p:nvPr/>
        </p:nvCxnSpPr>
        <p:spPr>
          <a:xfrm>
            <a:off x="611312" y="4471959"/>
            <a:ext cx="3875700" cy="0"/>
          </a:xfrm>
          <a:prstGeom prst="straightConnector1">
            <a:avLst/>
          </a:prstGeom>
          <a:noFill/>
          <a:ln w="952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562" name="Google Shape;1562;p16"/>
          <p:cNvSpPr txBox="1">
            <a:spLocks noGrp="1"/>
          </p:cNvSpPr>
          <p:nvPr>
            <p:ph type="body" idx="13"/>
          </p:nvPr>
        </p:nvSpPr>
        <p:spPr>
          <a:xfrm>
            <a:off x="1900950" y="2611175"/>
            <a:ext cx="2585700" cy="7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/>
              <a:t> Zendesk – Focal point for all support requests</a:t>
            </a:r>
            <a:endParaRPr dirty="0"/>
          </a:p>
        </p:txBody>
      </p:sp>
      <p:sp>
        <p:nvSpPr>
          <p:cNvPr id="1563" name="Google Shape;1563;p16"/>
          <p:cNvSpPr txBox="1">
            <a:spLocks noGrp="1"/>
          </p:cNvSpPr>
          <p:nvPr>
            <p:ph type="body" idx="15"/>
          </p:nvPr>
        </p:nvSpPr>
        <p:spPr>
          <a:xfrm>
            <a:off x="1900949" y="3609875"/>
            <a:ext cx="7222079" cy="7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 dirty="0"/>
              <a:t> K - Navigator - </a:t>
            </a:r>
            <a:r>
              <a:rPr lang="en-US" sz="1000" b="1" dirty="0"/>
              <a:t>Launch internal support playbook </a:t>
            </a:r>
            <a:r>
              <a:rPr lang="en-US" sz="1000" dirty="0"/>
              <a:t>for new agents, including L1/L2 triage flows, escalation steps, and ticket classification guidance.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 dirty="0"/>
              <a:t>+ Finalize </a:t>
            </a:r>
            <a:r>
              <a:rPr lang="en-US" sz="1000" dirty="0" err="1"/>
              <a:t>PostHog</a:t>
            </a:r>
            <a:r>
              <a:rPr lang="en-US" sz="1000" dirty="0"/>
              <a:t> dashboard setup to support proactive SLA monitoring and UX friction analysis, ensuring data-driven improvements in triage efficiency.</a:t>
            </a:r>
          </a:p>
        </p:txBody>
      </p:sp>
      <p:sp>
        <p:nvSpPr>
          <p:cNvPr id="1564" name="Google Shape;1564;p16"/>
          <p:cNvSpPr txBox="1">
            <a:spLocks noGrp="1"/>
          </p:cNvSpPr>
          <p:nvPr>
            <p:ph type="body" idx="17"/>
          </p:nvPr>
        </p:nvSpPr>
        <p:spPr>
          <a:xfrm>
            <a:off x="1900950" y="4692475"/>
            <a:ext cx="2585700" cy="7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 Maintain first response time under 20 minutes for both </a:t>
            </a:r>
            <a:r>
              <a:rPr lang="en-US" dirty="0" err="1"/>
              <a:t>Abstra</a:t>
            </a:r>
            <a:r>
              <a:rPr lang="en-US" dirty="0"/>
              <a:t>-related and Owkin K tickets</a:t>
            </a:r>
            <a:endParaRPr dirty="0"/>
          </a:p>
        </p:txBody>
      </p:sp>
      <p:sp>
        <p:nvSpPr>
          <p:cNvPr id="1565" name="Google Shape;1565;p16"/>
          <p:cNvSpPr txBox="1">
            <a:spLocks noGrp="1"/>
          </p:cNvSpPr>
          <p:nvPr>
            <p:ph type="subTitle" idx="9"/>
          </p:nvPr>
        </p:nvSpPr>
        <p:spPr>
          <a:xfrm>
            <a:off x="299650" y="234950"/>
            <a:ext cx="44103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-US" dirty="0"/>
              <a:t>Customer success: Monthly Support Report - July 2025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2" name="Google Shape;1572;p17"/>
          <p:cNvSpPr txBox="1">
            <a:spLocks noGrp="1"/>
          </p:cNvSpPr>
          <p:nvPr>
            <p:ph type="sldNum" idx="12"/>
          </p:nvPr>
        </p:nvSpPr>
        <p:spPr>
          <a:xfrm>
            <a:off x="299648" y="6410065"/>
            <a:ext cx="3009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fr"/>
              <a:t>18</a:t>
            </a:fld>
            <a:endParaRPr/>
          </a:p>
        </p:txBody>
      </p:sp>
      <p:sp>
        <p:nvSpPr>
          <p:cNvPr id="1573" name="Google Shape;1573;p17"/>
          <p:cNvSpPr txBox="1">
            <a:spLocks noGrp="1"/>
          </p:cNvSpPr>
          <p:nvPr>
            <p:ph type="subTitle" idx="5"/>
          </p:nvPr>
        </p:nvSpPr>
        <p:spPr>
          <a:xfrm>
            <a:off x="299650" y="234950"/>
            <a:ext cx="44103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-US" dirty="0"/>
              <a:t>Customer success: Monthly Support Report - July 2025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endParaRPr dirty="0"/>
          </a:p>
        </p:txBody>
      </p:sp>
      <p:sp>
        <p:nvSpPr>
          <p:cNvPr id="1574" name="Google Shape;1574;p17"/>
          <p:cNvSpPr txBox="1">
            <a:spLocks noGrp="1"/>
          </p:cNvSpPr>
          <p:nvPr>
            <p:ph type="title"/>
          </p:nvPr>
        </p:nvSpPr>
        <p:spPr>
          <a:xfrm>
            <a:off x="281025" y="656122"/>
            <a:ext cx="4198696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sz="2400" dirty="0"/>
              <a:t>RI#1: </a:t>
            </a:r>
            <a:r>
              <a:rPr lang="en-US" sz="2400" dirty="0"/>
              <a:t> Zendesk – Focal point for all support requests</a:t>
            </a:r>
          </a:p>
        </p:txBody>
      </p:sp>
      <p:grpSp>
        <p:nvGrpSpPr>
          <p:cNvPr id="1576" name="Google Shape;1576;p17"/>
          <p:cNvGrpSpPr/>
          <p:nvPr/>
        </p:nvGrpSpPr>
        <p:grpSpPr>
          <a:xfrm>
            <a:off x="365370" y="1106908"/>
            <a:ext cx="330226" cy="274936"/>
            <a:chOff x="5516145" y="1880536"/>
            <a:chExt cx="579854" cy="482767"/>
          </a:xfrm>
        </p:grpSpPr>
        <p:sp>
          <p:nvSpPr>
            <p:cNvPr id="1577" name="Google Shape;1577;p17"/>
            <p:cNvSpPr/>
            <p:nvPr/>
          </p:nvSpPr>
          <p:spPr>
            <a:xfrm>
              <a:off x="5516145" y="1880536"/>
              <a:ext cx="577850" cy="374079"/>
            </a:xfrm>
            <a:custGeom>
              <a:avLst/>
              <a:gdLst/>
              <a:ahLst/>
              <a:cxnLst/>
              <a:rect l="l" t="t" r="r" b="b"/>
              <a:pathLst>
                <a:path w="889000" h="546100" extrusionOk="0">
                  <a:moveTo>
                    <a:pt x="0" y="0"/>
                  </a:moveTo>
                  <a:lnTo>
                    <a:pt x="0" y="546100"/>
                  </a:lnTo>
                  <a:lnTo>
                    <a:pt x="889000" y="54610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50" tIns="45700" rIns="9145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578" name="Google Shape;1578;p17"/>
            <p:cNvSpPr/>
            <p:nvPr/>
          </p:nvSpPr>
          <p:spPr>
            <a:xfrm rot="5400000">
              <a:off x="5934071" y="2201375"/>
              <a:ext cx="218371" cy="105485"/>
            </a:xfrm>
            <a:custGeom>
              <a:avLst/>
              <a:gdLst/>
              <a:ahLst/>
              <a:cxnLst/>
              <a:rect l="l" t="t" r="r" b="b"/>
              <a:pathLst>
                <a:path w="753003" h="649141" extrusionOk="0">
                  <a:moveTo>
                    <a:pt x="0" y="649141"/>
                  </a:moveTo>
                  <a:lnTo>
                    <a:pt x="376502" y="0"/>
                  </a:lnTo>
                  <a:lnTo>
                    <a:pt x="753003" y="64914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50" tIns="45700" rIns="9145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1581" name="Google Shape;1581;p17"/>
          <p:cNvSpPr txBox="1">
            <a:spLocks noGrp="1"/>
          </p:cNvSpPr>
          <p:nvPr>
            <p:ph type="body" idx="1"/>
          </p:nvPr>
        </p:nvSpPr>
        <p:spPr>
          <a:xfrm>
            <a:off x="4937851" y="401407"/>
            <a:ext cx="6901924" cy="26643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1400" dirty="0">
                <a:latin typeface="Didact Gothic"/>
                <a:ea typeface="Didact Gothic"/>
                <a:cs typeface="Didact Gothic"/>
                <a:sym typeface="Didact Gothic"/>
              </a:rPr>
              <a:t>🛠️ RI#1 Zendesk – Establishing a Unified Entry Point for Support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lang="en-US" sz="1400" dirty="0">
              <a:latin typeface="Didact Gothic"/>
              <a:ea typeface="Didact Gothic"/>
              <a:cs typeface="Didact Gothic"/>
              <a:sym typeface="Didact Gothic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1400" dirty="0">
                <a:latin typeface="Didact Gothic"/>
                <a:ea typeface="Didact Gothic"/>
                <a:cs typeface="Didact Gothic"/>
                <a:sym typeface="Didact Gothic"/>
              </a:rPr>
              <a:t>As Owkin continues to scale, it's essential to align support infrastructure with organizational growth. In August , we plan to finalize the consolidation of all incoming support requests into Zendesk as the primary entry point, reducing fragmentation across Slack, email, and ad-hoc channels.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lang="en-US" sz="1400" dirty="0">
              <a:latin typeface="Didact Gothic"/>
              <a:ea typeface="Didact Gothic"/>
              <a:cs typeface="Didact Gothic"/>
              <a:sym typeface="Didact Gothic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1400" dirty="0">
                <a:latin typeface="Didact Gothic"/>
                <a:ea typeface="Didact Gothic"/>
                <a:cs typeface="Didact Gothic"/>
                <a:sym typeface="Didact Gothic"/>
              </a:rPr>
              <a:t>This effort aims to create a single source of truth for all support interactions, enabling faster response times, clearer ownership, and more consistent reporting.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lang="en-US" sz="1400" dirty="0">
              <a:latin typeface="Didact Gothic"/>
              <a:ea typeface="Didact Gothic"/>
              <a:cs typeface="Didact Gothic"/>
              <a:sym typeface="Didact Gothic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1400" dirty="0">
                <a:latin typeface="Didact Gothic"/>
                <a:ea typeface="Didact Gothic"/>
                <a:cs typeface="Didact Gothic"/>
                <a:sym typeface="Didact Gothic"/>
              </a:rPr>
              <a:t>✅ Key Improvements Implemented: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lang="en-US" sz="1400" dirty="0">
              <a:latin typeface="Didact Gothic"/>
              <a:ea typeface="Didact Gothic"/>
              <a:cs typeface="Didact Gothic"/>
              <a:sym typeface="Didact Gothic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1400" b="1" dirty="0">
                <a:latin typeface="Didact Gothic"/>
                <a:ea typeface="Didact Gothic"/>
                <a:cs typeface="Didact Gothic"/>
                <a:sym typeface="Didact Gothic"/>
              </a:rPr>
              <a:t>🔧 Ticket Visibility Enhancement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1400" dirty="0">
                <a:latin typeface="Didact Gothic"/>
                <a:ea typeface="Didact Gothic"/>
                <a:cs typeface="Didact Gothic"/>
                <a:sym typeface="Didact Gothic"/>
              </a:rPr>
              <a:t>• Created a dedicated view for tickets tagged with k-signup-request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1400" dirty="0">
                <a:latin typeface="Didact Gothic"/>
                <a:ea typeface="Didact Gothic"/>
                <a:cs typeface="Didact Gothic"/>
                <a:sym typeface="Didact Gothic"/>
              </a:rPr>
              <a:t>• Resolved visibility gaps for API-submitted onboarding tickets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lang="en-US" sz="1400" dirty="0">
              <a:latin typeface="Didact Gothic"/>
              <a:ea typeface="Didact Gothic"/>
              <a:cs typeface="Didact Gothic"/>
              <a:sym typeface="Didact Gothic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1400" b="1" dirty="0">
                <a:latin typeface="Didact Gothic"/>
                <a:ea typeface="Didact Gothic"/>
                <a:cs typeface="Didact Gothic"/>
                <a:sym typeface="Didact Gothic"/>
              </a:rPr>
              <a:t>🔧 Welcome Message Automation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1400" dirty="0">
                <a:latin typeface="Didact Gothic"/>
                <a:ea typeface="Didact Gothic"/>
                <a:cs typeface="Didact Gothic"/>
                <a:sym typeface="Didact Gothic"/>
              </a:rPr>
              <a:t>• Implemented branded welcome messages for </a:t>
            </a:r>
            <a:r>
              <a:rPr lang="en-US" sz="1400" dirty="0" err="1">
                <a:latin typeface="Didact Gothic"/>
                <a:ea typeface="Didact Gothic"/>
                <a:cs typeface="Didact Gothic"/>
                <a:sym typeface="Didact Gothic"/>
              </a:rPr>
              <a:t>Abstra</a:t>
            </a:r>
            <a:r>
              <a:rPr lang="en-US" sz="1400" dirty="0">
                <a:latin typeface="Didact Gothic"/>
                <a:ea typeface="Didact Gothic"/>
                <a:cs typeface="Didact Gothic"/>
                <a:sym typeface="Didact Gothic"/>
              </a:rPr>
              <a:t> and Owkin K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1400" dirty="0">
                <a:latin typeface="Didact Gothic"/>
                <a:ea typeface="Didact Gothic"/>
                <a:cs typeface="Didact Gothic"/>
                <a:sym typeface="Didact Gothic"/>
              </a:rPr>
              <a:t>• Personalized replies direct Owkin K users to the Help Center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1400" dirty="0">
                <a:latin typeface="Didact Gothic"/>
                <a:ea typeface="Didact Gothic"/>
                <a:cs typeface="Didact Gothic"/>
                <a:sym typeface="Didact Gothic"/>
              </a:rPr>
              <a:t>• Messages are instant but </a:t>
            </a:r>
            <a:r>
              <a:rPr lang="en-US" sz="1400" b="1" dirty="0">
                <a:latin typeface="Didact Gothic"/>
                <a:ea typeface="Didact Gothic"/>
                <a:cs typeface="Didact Gothic"/>
                <a:sym typeface="Didact Gothic"/>
              </a:rPr>
              <a:t>do not impact FRT SLA, preserving reporting integrity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lang="en-US" sz="1400" b="1" dirty="0">
              <a:latin typeface="Didact Gothic"/>
              <a:ea typeface="Didact Gothic"/>
              <a:cs typeface="Didact Gothic"/>
              <a:sym typeface="Didact Gothic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1400" dirty="0">
                <a:latin typeface="Didact Gothic"/>
                <a:ea typeface="Didact Gothic"/>
                <a:cs typeface="Didact Gothic"/>
                <a:sym typeface="Didact Gothic"/>
              </a:rPr>
              <a:t>🌟 Why This Matters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lang="en-US" sz="1400" dirty="0">
              <a:latin typeface="Didact Gothic"/>
              <a:ea typeface="Didact Gothic"/>
              <a:cs typeface="Didact Gothic"/>
              <a:sym typeface="Didact Gothic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1400" dirty="0">
                <a:latin typeface="Didact Gothic"/>
                <a:ea typeface="Didact Gothic"/>
                <a:cs typeface="Didact Gothic"/>
                <a:sym typeface="Didact Gothic"/>
              </a:rPr>
              <a:t>These changes significantly </a:t>
            </a:r>
            <a:r>
              <a:rPr lang="en-US" sz="1400" b="1" dirty="0">
                <a:latin typeface="Didact Gothic"/>
                <a:ea typeface="Didact Gothic"/>
                <a:cs typeface="Didact Gothic"/>
                <a:sym typeface="Didact Gothic"/>
              </a:rPr>
              <a:t>improve first-touch user experience</a:t>
            </a:r>
            <a:r>
              <a:rPr lang="en-US" sz="1400" dirty="0">
                <a:latin typeface="Didact Gothic"/>
                <a:ea typeface="Didact Gothic"/>
                <a:cs typeface="Didact Gothic"/>
                <a:sym typeface="Didact Gothic"/>
              </a:rPr>
              <a:t>, </a:t>
            </a:r>
            <a:r>
              <a:rPr lang="en-US" sz="1400" b="1" dirty="0">
                <a:latin typeface="Didact Gothic"/>
                <a:ea typeface="Didact Gothic"/>
                <a:cs typeface="Didact Gothic"/>
                <a:sym typeface="Didact Gothic"/>
              </a:rPr>
              <a:t>reduce confusion, and foster a sense of proactive and structured support, </a:t>
            </a:r>
            <a:r>
              <a:rPr lang="en-US" sz="1400" dirty="0">
                <a:latin typeface="Didact Gothic"/>
                <a:ea typeface="Didact Gothic"/>
                <a:cs typeface="Didact Gothic"/>
                <a:sym typeface="Didact Gothic"/>
              </a:rPr>
              <a:t>especially as ticket volumes increase.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lang="en-US" sz="1400" dirty="0">
              <a:latin typeface="Didact Gothic"/>
              <a:ea typeface="Didact Gothic"/>
              <a:cs typeface="Didact Gothic"/>
              <a:sym typeface="Didact Gothic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1400" dirty="0">
                <a:latin typeface="Didact Gothic"/>
                <a:ea typeface="Didact Gothic"/>
                <a:cs typeface="Didact Gothic"/>
                <a:sym typeface="Didact Gothic"/>
              </a:rPr>
              <a:t>This foundation sets the stage for future expansion and ensures Zendesk can scale with </a:t>
            </a:r>
            <a:r>
              <a:rPr lang="en-US" sz="1400" dirty="0" err="1">
                <a:latin typeface="Didact Gothic"/>
                <a:ea typeface="Didact Gothic"/>
                <a:cs typeface="Didact Gothic"/>
                <a:sym typeface="Didact Gothic"/>
              </a:rPr>
              <a:t>Owkin's</a:t>
            </a:r>
            <a:r>
              <a:rPr lang="en-US" sz="1400" dirty="0">
                <a:latin typeface="Didact Gothic"/>
                <a:ea typeface="Didact Gothic"/>
                <a:cs typeface="Didact Gothic"/>
                <a:sym typeface="Didact Gothic"/>
              </a:rPr>
              <a:t> evolving support needs.</a:t>
            </a:r>
          </a:p>
        </p:txBody>
      </p:sp>
      <p:grpSp>
        <p:nvGrpSpPr>
          <p:cNvPr id="1582" name="Google Shape;1582;p17"/>
          <p:cNvGrpSpPr/>
          <p:nvPr/>
        </p:nvGrpSpPr>
        <p:grpSpPr>
          <a:xfrm>
            <a:off x="4543046" y="200846"/>
            <a:ext cx="260526" cy="281207"/>
            <a:chOff x="5720871" y="1958340"/>
            <a:chExt cx="375128" cy="404963"/>
          </a:xfrm>
        </p:grpSpPr>
        <p:sp>
          <p:nvSpPr>
            <p:cNvPr id="1583" name="Google Shape;1583;p17"/>
            <p:cNvSpPr/>
            <p:nvPr/>
          </p:nvSpPr>
          <p:spPr>
            <a:xfrm>
              <a:off x="5720871" y="1958340"/>
              <a:ext cx="371157" cy="296259"/>
            </a:xfrm>
            <a:custGeom>
              <a:avLst/>
              <a:gdLst/>
              <a:ahLst/>
              <a:cxnLst/>
              <a:rect l="l" t="t" r="r" b="b"/>
              <a:pathLst>
                <a:path w="889000" h="546100" extrusionOk="0">
                  <a:moveTo>
                    <a:pt x="0" y="0"/>
                  </a:moveTo>
                  <a:lnTo>
                    <a:pt x="0" y="546100"/>
                  </a:lnTo>
                  <a:lnTo>
                    <a:pt x="889000" y="54610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50" tIns="45700" rIns="9145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584" name="Google Shape;1584;p17"/>
            <p:cNvSpPr/>
            <p:nvPr/>
          </p:nvSpPr>
          <p:spPr>
            <a:xfrm rot="5400000">
              <a:off x="5934071" y="2201375"/>
              <a:ext cx="218371" cy="105485"/>
            </a:xfrm>
            <a:custGeom>
              <a:avLst/>
              <a:gdLst/>
              <a:ahLst/>
              <a:cxnLst/>
              <a:rect l="l" t="t" r="r" b="b"/>
              <a:pathLst>
                <a:path w="753003" h="649141" extrusionOk="0">
                  <a:moveTo>
                    <a:pt x="0" y="649141"/>
                  </a:moveTo>
                  <a:lnTo>
                    <a:pt x="376502" y="0"/>
                  </a:lnTo>
                  <a:lnTo>
                    <a:pt x="753003" y="64914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50" tIns="45700" rIns="9145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A708183B-C9F8-41B9-86A7-61F85801E9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548" y="1835144"/>
            <a:ext cx="3160679" cy="379974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0" name="Google Shape;1590;p18"/>
          <p:cNvSpPr txBox="1">
            <a:spLocks noGrp="1"/>
          </p:cNvSpPr>
          <p:nvPr>
            <p:ph type="title"/>
          </p:nvPr>
        </p:nvSpPr>
        <p:spPr>
          <a:xfrm>
            <a:off x="450098" y="677379"/>
            <a:ext cx="3450600" cy="786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2400" dirty="0"/>
              <a:t>RI#2 </a:t>
            </a:r>
            <a:r>
              <a:rPr lang="en-US" sz="2400" dirty="0" err="1">
                <a:latin typeface="Didact Gothic"/>
                <a:ea typeface="Didact Gothic"/>
                <a:cs typeface="Didact Gothic"/>
                <a:sym typeface="Didact Gothic"/>
              </a:rPr>
              <a:t>PostHog</a:t>
            </a:r>
            <a:r>
              <a:rPr lang="en-US" sz="2400" dirty="0">
                <a:latin typeface="Didact Gothic"/>
                <a:ea typeface="Didact Gothic"/>
                <a:cs typeface="Didact Gothic"/>
                <a:sym typeface="Didact Gothic"/>
              </a:rPr>
              <a:t> Analytics Rollout for Support Operations</a:t>
            </a:r>
            <a:endParaRPr sz="2400" dirty="0"/>
          </a:p>
        </p:txBody>
      </p:sp>
      <p:sp>
        <p:nvSpPr>
          <p:cNvPr id="1591" name="Google Shape;1591;p18"/>
          <p:cNvSpPr txBox="1">
            <a:spLocks noGrp="1"/>
          </p:cNvSpPr>
          <p:nvPr>
            <p:ph type="sldNum" idx="12"/>
          </p:nvPr>
        </p:nvSpPr>
        <p:spPr>
          <a:xfrm>
            <a:off x="299648" y="6410065"/>
            <a:ext cx="3009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fr"/>
              <a:t>19</a:t>
            </a:fld>
            <a:endParaRPr/>
          </a:p>
        </p:txBody>
      </p:sp>
      <p:grpSp>
        <p:nvGrpSpPr>
          <p:cNvPr id="1592" name="Google Shape;1592;p18"/>
          <p:cNvGrpSpPr/>
          <p:nvPr/>
        </p:nvGrpSpPr>
        <p:grpSpPr>
          <a:xfrm>
            <a:off x="4842799" y="166743"/>
            <a:ext cx="260526" cy="281207"/>
            <a:chOff x="5720871" y="1958340"/>
            <a:chExt cx="375128" cy="404963"/>
          </a:xfrm>
        </p:grpSpPr>
        <p:sp>
          <p:nvSpPr>
            <p:cNvPr id="1593" name="Google Shape;1593;p18"/>
            <p:cNvSpPr/>
            <p:nvPr/>
          </p:nvSpPr>
          <p:spPr>
            <a:xfrm>
              <a:off x="5720871" y="1958340"/>
              <a:ext cx="371157" cy="296259"/>
            </a:xfrm>
            <a:custGeom>
              <a:avLst/>
              <a:gdLst/>
              <a:ahLst/>
              <a:cxnLst/>
              <a:rect l="l" t="t" r="r" b="b"/>
              <a:pathLst>
                <a:path w="889000" h="546100" extrusionOk="0">
                  <a:moveTo>
                    <a:pt x="0" y="0"/>
                  </a:moveTo>
                  <a:lnTo>
                    <a:pt x="0" y="546100"/>
                  </a:lnTo>
                  <a:lnTo>
                    <a:pt x="889000" y="54610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50" tIns="45700" rIns="9145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594" name="Google Shape;1594;p18"/>
            <p:cNvSpPr/>
            <p:nvPr/>
          </p:nvSpPr>
          <p:spPr>
            <a:xfrm rot="5400000">
              <a:off x="5934071" y="2201375"/>
              <a:ext cx="218371" cy="105485"/>
            </a:xfrm>
            <a:custGeom>
              <a:avLst/>
              <a:gdLst/>
              <a:ahLst/>
              <a:cxnLst/>
              <a:rect l="l" t="t" r="r" b="b"/>
              <a:pathLst>
                <a:path w="753003" h="649141" extrusionOk="0">
                  <a:moveTo>
                    <a:pt x="0" y="649141"/>
                  </a:moveTo>
                  <a:lnTo>
                    <a:pt x="376502" y="0"/>
                  </a:lnTo>
                  <a:lnTo>
                    <a:pt x="753003" y="64914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50" tIns="45700" rIns="9145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1595" name="Google Shape;1595;p18"/>
          <p:cNvGrpSpPr/>
          <p:nvPr/>
        </p:nvGrpSpPr>
        <p:grpSpPr>
          <a:xfrm>
            <a:off x="600548" y="1555954"/>
            <a:ext cx="213635" cy="274936"/>
            <a:chOff x="5720871" y="1880536"/>
            <a:chExt cx="375128" cy="482767"/>
          </a:xfrm>
        </p:grpSpPr>
        <p:sp>
          <p:nvSpPr>
            <p:cNvPr id="1596" name="Google Shape;1596;p18"/>
            <p:cNvSpPr/>
            <p:nvPr/>
          </p:nvSpPr>
          <p:spPr>
            <a:xfrm>
              <a:off x="5720871" y="1880536"/>
              <a:ext cx="371157" cy="374079"/>
            </a:xfrm>
            <a:custGeom>
              <a:avLst/>
              <a:gdLst/>
              <a:ahLst/>
              <a:cxnLst/>
              <a:rect l="l" t="t" r="r" b="b"/>
              <a:pathLst>
                <a:path w="889000" h="546100" extrusionOk="0">
                  <a:moveTo>
                    <a:pt x="0" y="0"/>
                  </a:moveTo>
                  <a:lnTo>
                    <a:pt x="0" y="546100"/>
                  </a:lnTo>
                  <a:lnTo>
                    <a:pt x="889000" y="54610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50" tIns="45700" rIns="9145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597" name="Google Shape;1597;p18"/>
            <p:cNvSpPr/>
            <p:nvPr/>
          </p:nvSpPr>
          <p:spPr>
            <a:xfrm rot="5400000">
              <a:off x="5934071" y="2201375"/>
              <a:ext cx="218371" cy="105485"/>
            </a:xfrm>
            <a:custGeom>
              <a:avLst/>
              <a:gdLst/>
              <a:ahLst/>
              <a:cxnLst/>
              <a:rect l="l" t="t" r="r" b="b"/>
              <a:pathLst>
                <a:path w="753003" h="649141" extrusionOk="0">
                  <a:moveTo>
                    <a:pt x="0" y="649141"/>
                  </a:moveTo>
                  <a:lnTo>
                    <a:pt x="376502" y="0"/>
                  </a:lnTo>
                  <a:lnTo>
                    <a:pt x="753003" y="64914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50" tIns="45700" rIns="9145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1598" name="Google Shape;1598;p18"/>
          <p:cNvSpPr txBox="1">
            <a:spLocks noGrp="1"/>
          </p:cNvSpPr>
          <p:nvPr>
            <p:ph type="body" idx="1"/>
          </p:nvPr>
        </p:nvSpPr>
        <p:spPr>
          <a:xfrm>
            <a:off x="5233416" y="269604"/>
            <a:ext cx="6385171" cy="2209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dirty="0">
                <a:latin typeface="Didact Gothic"/>
                <a:ea typeface="Didact Gothic"/>
                <a:cs typeface="Didact Gothic"/>
                <a:sym typeface="Didact Gothic"/>
              </a:rPr>
              <a:t>🚀 </a:t>
            </a:r>
            <a:r>
              <a:rPr lang="en-US" sz="1400" b="1" dirty="0">
                <a:latin typeface="Didact Gothic"/>
                <a:ea typeface="Didact Gothic"/>
                <a:cs typeface="Didact Gothic"/>
                <a:sym typeface="Didact Gothic"/>
              </a:rPr>
              <a:t>RI#2 – </a:t>
            </a:r>
            <a:r>
              <a:rPr lang="en-US" sz="1400" dirty="0" err="1">
                <a:latin typeface="Didact Gothic"/>
                <a:ea typeface="Didact Gothic"/>
                <a:cs typeface="Didact Gothic"/>
                <a:sym typeface="Didact Gothic"/>
              </a:rPr>
              <a:t>PostHog</a:t>
            </a:r>
            <a:r>
              <a:rPr lang="en-US" sz="1400" dirty="0">
                <a:latin typeface="Didact Gothic"/>
                <a:ea typeface="Didact Gothic"/>
                <a:cs typeface="Didact Gothic"/>
                <a:sym typeface="Didact Gothic"/>
              </a:rPr>
              <a:t> Analytics Rollout for Support Operations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400" dirty="0">
              <a:latin typeface="Didact Gothic"/>
              <a:ea typeface="Didact Gothic"/>
              <a:cs typeface="Didact Gothic"/>
              <a:sym typeface="Didact Gothic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b="1" dirty="0">
                <a:latin typeface="Didact Gothic"/>
                <a:ea typeface="Didact Gothic"/>
                <a:cs typeface="Didact Gothic"/>
                <a:sym typeface="Didact Gothic"/>
              </a:rPr>
              <a:t>Objective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400" b="1" dirty="0">
              <a:latin typeface="Didact Gothic"/>
              <a:ea typeface="Didact Gothic"/>
              <a:cs typeface="Didact Gothic"/>
              <a:sym typeface="Didact Gothic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dirty="0">
                <a:latin typeface="Didact Gothic"/>
                <a:ea typeface="Didact Gothic"/>
                <a:cs typeface="Didact Gothic"/>
                <a:sym typeface="Didact Gothic"/>
              </a:rPr>
              <a:t>Implement a unified analytics system via </a:t>
            </a:r>
            <a:r>
              <a:rPr lang="en-US" sz="1400" dirty="0" err="1">
                <a:latin typeface="Didact Gothic"/>
                <a:ea typeface="Didact Gothic"/>
                <a:cs typeface="Didact Gothic"/>
                <a:sym typeface="Didact Gothic"/>
              </a:rPr>
              <a:t>PostHog</a:t>
            </a:r>
            <a:r>
              <a:rPr lang="en-US" sz="1400" dirty="0">
                <a:latin typeface="Didact Gothic"/>
                <a:ea typeface="Didact Gothic"/>
                <a:cs typeface="Didact Gothic"/>
                <a:sym typeface="Didact Gothic"/>
              </a:rPr>
              <a:t> to provide real-time visibility on triage efficiency, SLA adherence, and user interaction patterns across K-Navigator tickets.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400" dirty="0">
              <a:latin typeface="Didact Gothic"/>
              <a:ea typeface="Didact Gothic"/>
              <a:cs typeface="Didact Gothic"/>
              <a:sym typeface="Didact Gothic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b="1" dirty="0">
                <a:latin typeface="Didact Gothic"/>
                <a:ea typeface="Didact Gothic"/>
                <a:cs typeface="Didact Gothic"/>
                <a:sym typeface="Didact Gothic"/>
              </a:rPr>
              <a:t>Why it matters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400" b="1" dirty="0">
              <a:latin typeface="Didact Gothic"/>
              <a:ea typeface="Didact Gothic"/>
              <a:cs typeface="Didact Gothic"/>
              <a:sym typeface="Didact Gothic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dirty="0">
                <a:latin typeface="Didact Gothic"/>
                <a:ea typeface="Didact Gothic"/>
                <a:cs typeface="Didact Gothic"/>
                <a:sym typeface="Didact Gothic"/>
              </a:rPr>
              <a:t>Manual tracking of support metrics limits our ability to proactively detect SLA breaches and onboarding friction points. By migrating core KPIs into </a:t>
            </a:r>
            <a:r>
              <a:rPr lang="en-US" sz="1400" dirty="0" err="1">
                <a:latin typeface="Didact Gothic"/>
                <a:ea typeface="Didact Gothic"/>
                <a:cs typeface="Didact Gothic"/>
                <a:sym typeface="Didact Gothic"/>
              </a:rPr>
              <a:t>PostHog</a:t>
            </a:r>
            <a:r>
              <a:rPr lang="en-US" sz="1400" dirty="0">
                <a:latin typeface="Didact Gothic"/>
                <a:ea typeface="Didact Gothic"/>
                <a:cs typeface="Didact Gothic"/>
                <a:sym typeface="Didact Gothic"/>
              </a:rPr>
              <a:t> dashboards, we gain instant access to actionable data without relying on fragmented tools like </a:t>
            </a:r>
            <a:r>
              <a:rPr lang="en-US" sz="1400" dirty="0" err="1">
                <a:latin typeface="Didact Gothic"/>
                <a:ea typeface="Didact Gothic"/>
                <a:cs typeface="Didact Gothic"/>
                <a:sym typeface="Didact Gothic"/>
              </a:rPr>
              <a:t>FullStory</a:t>
            </a:r>
            <a:r>
              <a:rPr lang="en-US" sz="1400" dirty="0">
                <a:latin typeface="Didact Gothic"/>
                <a:ea typeface="Didact Gothic"/>
                <a:cs typeface="Didact Gothic"/>
                <a:sym typeface="Didact Gothic"/>
              </a:rPr>
              <a:t> and SurveySparrow.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400" dirty="0">
              <a:latin typeface="Didact Gothic"/>
              <a:ea typeface="Didact Gothic"/>
              <a:cs typeface="Didact Gothic"/>
              <a:sym typeface="Didact Gothic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b="1" dirty="0">
                <a:latin typeface="Didact Gothic"/>
                <a:ea typeface="Didact Gothic"/>
                <a:cs typeface="Didact Gothic"/>
                <a:sym typeface="Didact Gothic"/>
              </a:rPr>
              <a:t>→ </a:t>
            </a:r>
            <a:r>
              <a:rPr lang="en-US" sz="1400" b="1" dirty="0" err="1">
                <a:latin typeface="Didact Gothic"/>
                <a:ea typeface="Didact Gothic"/>
                <a:cs typeface="Didact Gothic"/>
                <a:sym typeface="Didact Gothic"/>
              </a:rPr>
              <a:t>PostHog</a:t>
            </a:r>
            <a:r>
              <a:rPr lang="en-US" sz="1400" b="1" dirty="0">
                <a:latin typeface="Didact Gothic"/>
                <a:ea typeface="Didact Gothic"/>
                <a:cs typeface="Didact Gothic"/>
                <a:sym typeface="Didact Gothic"/>
              </a:rPr>
              <a:t> dashboards will centralize key KPIs </a:t>
            </a:r>
            <a:r>
              <a:rPr lang="en-US" sz="1400" dirty="0">
                <a:latin typeface="Didact Gothic"/>
                <a:ea typeface="Didact Gothic"/>
                <a:cs typeface="Didact Gothic"/>
                <a:sym typeface="Didact Gothic"/>
              </a:rPr>
              <a:t>(First Response Time trends, Ticket Conversion Funnels, Rage Clicks).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b="1" dirty="0">
                <a:latin typeface="Didact Gothic"/>
                <a:ea typeface="Didact Gothic"/>
                <a:cs typeface="Didact Gothic"/>
                <a:sym typeface="Didact Gothic"/>
              </a:rPr>
              <a:t>→ Session analytics and targeted feedback widgets will enable smarter follow-ups </a:t>
            </a:r>
            <a:r>
              <a:rPr lang="en-US" sz="1400" dirty="0">
                <a:latin typeface="Didact Gothic"/>
                <a:ea typeface="Didact Gothic"/>
                <a:cs typeface="Didact Gothic"/>
                <a:sym typeface="Didact Gothic"/>
              </a:rPr>
              <a:t>post-resolution.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b="1" dirty="0">
                <a:latin typeface="Didact Gothic"/>
                <a:ea typeface="Didact Gothic"/>
                <a:cs typeface="Didact Gothic"/>
                <a:sym typeface="Didact Gothic"/>
              </a:rPr>
              <a:t>→ Automation of SLA breach alerts through dashboard views will support quicker escalations.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400" dirty="0">
              <a:latin typeface="Didact Gothic"/>
              <a:ea typeface="Didact Gothic"/>
              <a:cs typeface="Didact Gothic"/>
              <a:sym typeface="Didact Gothic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b="1" dirty="0">
                <a:latin typeface="Didact Gothic"/>
                <a:ea typeface="Didact Gothic"/>
                <a:cs typeface="Didact Gothic"/>
                <a:sym typeface="Didact Gothic"/>
              </a:rPr>
              <a:t>Expected Impact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400" b="1" dirty="0">
              <a:latin typeface="Didact Gothic"/>
              <a:ea typeface="Didact Gothic"/>
              <a:cs typeface="Didact Gothic"/>
              <a:sym typeface="Didact Gothic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dirty="0">
                <a:latin typeface="Didact Gothic"/>
                <a:ea typeface="Didact Gothic"/>
                <a:cs typeface="Didact Gothic"/>
                <a:sym typeface="Didact Gothic"/>
              </a:rPr>
              <a:t>→ Enhanced SLA tracking with live FRT and resolution time monitoring.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dirty="0">
                <a:latin typeface="Didact Gothic"/>
                <a:ea typeface="Didact Gothic"/>
                <a:cs typeface="Didact Gothic"/>
                <a:sym typeface="Didact Gothic"/>
              </a:rPr>
              <a:t>→ Consolidated reporting and analytics workflows, reducing tool switching.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dirty="0">
                <a:latin typeface="Didact Gothic"/>
                <a:ea typeface="Didact Gothic"/>
                <a:cs typeface="Didact Gothic"/>
                <a:sym typeface="Didact Gothic"/>
              </a:rPr>
              <a:t>→ Better identification of onboarding blockers through UX interaction data.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dirty="0">
                <a:latin typeface="Didact Gothic"/>
                <a:ea typeface="Didact Gothic"/>
                <a:cs typeface="Didact Gothic"/>
                <a:sym typeface="Didact Gothic"/>
              </a:rPr>
              <a:t>→ Improved team alignment via shared dashboard visibility (Product, Support, Engineering).</a:t>
            </a:r>
          </a:p>
        </p:txBody>
      </p:sp>
      <p:sp>
        <p:nvSpPr>
          <p:cNvPr id="1599" name="Google Shape;1599;p18"/>
          <p:cNvSpPr txBox="1">
            <a:spLocks noGrp="1"/>
          </p:cNvSpPr>
          <p:nvPr>
            <p:ph type="subTitle" idx="4"/>
          </p:nvPr>
        </p:nvSpPr>
        <p:spPr>
          <a:xfrm>
            <a:off x="927554" y="1645277"/>
            <a:ext cx="3059100" cy="29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  <p:sp>
        <p:nvSpPr>
          <p:cNvPr id="1600" name="Google Shape;1600;p18"/>
          <p:cNvSpPr txBox="1">
            <a:spLocks noGrp="1"/>
          </p:cNvSpPr>
          <p:nvPr>
            <p:ph type="subTitle" idx="5"/>
          </p:nvPr>
        </p:nvSpPr>
        <p:spPr>
          <a:xfrm>
            <a:off x="299650" y="234950"/>
            <a:ext cx="44103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-US" dirty="0"/>
              <a:t>Customer success: Monthly Support Report - July 2025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endParaRPr dirty="0"/>
          </a:p>
        </p:txBody>
      </p:sp>
      <p:pic>
        <p:nvPicPr>
          <p:cNvPr id="1601" name="Google Shape;1601;p18"/>
          <p:cNvPicPr preferRelativeResize="0"/>
          <p:nvPr/>
        </p:nvPicPr>
        <p:blipFill rotWithShape="1">
          <a:blip r:embed="rId3"/>
          <a:srcRect/>
          <a:stretch/>
        </p:blipFill>
        <p:spPr>
          <a:xfrm>
            <a:off x="68463" y="2073425"/>
            <a:ext cx="4529729" cy="329742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</p:spTree>
    <p:extLst>
      <p:ext uri="{BB962C8B-B14F-4D97-AF65-F5344CB8AC3E}">
        <p14:creationId xmlns:p14="http://schemas.microsoft.com/office/powerpoint/2010/main" val="18590504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" name="Google Shape;1177;p2"/>
          <p:cNvSpPr txBox="1">
            <a:spLocks noGrp="1"/>
          </p:cNvSpPr>
          <p:nvPr>
            <p:ph type="title"/>
          </p:nvPr>
        </p:nvSpPr>
        <p:spPr>
          <a:xfrm>
            <a:off x="775215" y="760169"/>
            <a:ext cx="10408200" cy="17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1500"/>
              <a:buNone/>
            </a:pPr>
            <a:r>
              <a:rPr lang="fr"/>
              <a:t>Agenda</a:t>
            </a:r>
            <a:endParaRPr/>
          </a:p>
        </p:txBody>
      </p:sp>
      <p:pic>
        <p:nvPicPr>
          <p:cNvPr id="1178" name="Google Shape;1178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4239878" y="1017800"/>
            <a:ext cx="2651999" cy="2651999"/>
          </a:xfrm>
          <a:prstGeom prst="rect">
            <a:avLst/>
          </a:prstGeom>
          <a:noFill/>
          <a:ln>
            <a:noFill/>
          </a:ln>
        </p:spPr>
      </p:pic>
      <p:sp>
        <p:nvSpPr>
          <p:cNvPr id="1179" name="Google Shape;1179;p2"/>
          <p:cNvSpPr txBox="1">
            <a:spLocks noGrp="1"/>
          </p:cNvSpPr>
          <p:nvPr>
            <p:ph type="subTitle" idx="1"/>
          </p:nvPr>
        </p:nvSpPr>
        <p:spPr>
          <a:xfrm>
            <a:off x="1257200" y="4756875"/>
            <a:ext cx="26523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fr"/>
              <a:t>Part I: Abstra support key metrics</a:t>
            </a:r>
            <a:endParaRPr/>
          </a:p>
        </p:txBody>
      </p:sp>
      <p:sp>
        <p:nvSpPr>
          <p:cNvPr id="1180" name="Google Shape;1180;p2"/>
          <p:cNvSpPr txBox="1">
            <a:spLocks noGrp="1"/>
          </p:cNvSpPr>
          <p:nvPr>
            <p:ph type="subTitle" idx="2"/>
          </p:nvPr>
        </p:nvSpPr>
        <p:spPr>
          <a:xfrm>
            <a:off x="576475" y="4756875"/>
            <a:ext cx="5952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fr"/>
              <a:t>1</a:t>
            </a:r>
            <a:endParaRPr/>
          </a:p>
        </p:txBody>
      </p:sp>
      <p:sp>
        <p:nvSpPr>
          <p:cNvPr id="1181" name="Google Shape;1181;p2"/>
          <p:cNvSpPr txBox="1">
            <a:spLocks noGrp="1"/>
          </p:cNvSpPr>
          <p:nvPr>
            <p:ph type="subTitle" idx="3"/>
          </p:nvPr>
        </p:nvSpPr>
        <p:spPr>
          <a:xfrm>
            <a:off x="4982225" y="4756875"/>
            <a:ext cx="28137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/>
              <a:t>Part II: Achievements &amp; roadmap </a:t>
            </a:r>
            <a:endParaRPr/>
          </a:p>
        </p:txBody>
      </p:sp>
      <p:sp>
        <p:nvSpPr>
          <p:cNvPr id="1182" name="Google Shape;1182;p2"/>
          <p:cNvSpPr txBox="1">
            <a:spLocks noGrp="1"/>
          </p:cNvSpPr>
          <p:nvPr>
            <p:ph type="subTitle" idx="4"/>
          </p:nvPr>
        </p:nvSpPr>
        <p:spPr>
          <a:xfrm>
            <a:off x="4301500" y="4756875"/>
            <a:ext cx="5952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fr"/>
              <a:t>2</a:t>
            </a:r>
            <a:endParaRPr/>
          </a:p>
        </p:txBody>
      </p:sp>
      <p:sp>
        <p:nvSpPr>
          <p:cNvPr id="1183" name="Google Shape;1183;p2"/>
          <p:cNvSpPr txBox="1">
            <a:spLocks noGrp="1"/>
          </p:cNvSpPr>
          <p:nvPr>
            <p:ph type="subTitle" idx="5"/>
          </p:nvPr>
        </p:nvSpPr>
        <p:spPr>
          <a:xfrm>
            <a:off x="8707250" y="4756875"/>
            <a:ext cx="26523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/>
              <a:t>Part III: Roadmap items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/>
              <a:t> deep dive</a:t>
            </a:r>
            <a:endParaRPr/>
          </a:p>
        </p:txBody>
      </p:sp>
      <p:sp>
        <p:nvSpPr>
          <p:cNvPr id="1184" name="Google Shape;1184;p2"/>
          <p:cNvSpPr txBox="1">
            <a:spLocks noGrp="1"/>
          </p:cNvSpPr>
          <p:nvPr>
            <p:ph type="subTitle" idx="6"/>
          </p:nvPr>
        </p:nvSpPr>
        <p:spPr>
          <a:xfrm>
            <a:off x="8026525" y="4756875"/>
            <a:ext cx="5952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fr"/>
              <a:t>3</a:t>
            </a:r>
            <a:endParaRPr/>
          </a:p>
        </p:txBody>
      </p:sp>
      <p:sp>
        <p:nvSpPr>
          <p:cNvPr id="1185" name="Google Shape;1185;p2"/>
          <p:cNvSpPr txBox="1">
            <a:spLocks noGrp="1"/>
          </p:cNvSpPr>
          <p:nvPr>
            <p:ph type="subTitle" idx="1"/>
          </p:nvPr>
        </p:nvSpPr>
        <p:spPr>
          <a:xfrm>
            <a:off x="1257200" y="5761700"/>
            <a:ext cx="26523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fr"/>
              <a:t>Part IV: Product Insights</a:t>
            </a:r>
            <a:endParaRPr/>
          </a:p>
        </p:txBody>
      </p:sp>
      <p:sp>
        <p:nvSpPr>
          <p:cNvPr id="1186" name="Google Shape;1186;p2"/>
          <p:cNvSpPr txBox="1">
            <a:spLocks noGrp="1"/>
          </p:cNvSpPr>
          <p:nvPr>
            <p:ph type="subTitle" idx="2"/>
          </p:nvPr>
        </p:nvSpPr>
        <p:spPr>
          <a:xfrm>
            <a:off x="576475" y="5761700"/>
            <a:ext cx="5952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fr"/>
              <a:t>4</a:t>
            </a:r>
            <a:endParaRPr/>
          </a:p>
        </p:txBody>
      </p:sp>
      <p:sp>
        <p:nvSpPr>
          <p:cNvPr id="1187" name="Google Shape;1187;p2"/>
          <p:cNvSpPr txBox="1">
            <a:spLocks noGrp="1"/>
          </p:cNvSpPr>
          <p:nvPr>
            <p:ph type="subTitle" idx="1"/>
          </p:nvPr>
        </p:nvSpPr>
        <p:spPr>
          <a:xfrm>
            <a:off x="4993538" y="5761700"/>
            <a:ext cx="26523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fr"/>
              <a:t>Part V: Next steps</a:t>
            </a:r>
            <a:endParaRPr/>
          </a:p>
        </p:txBody>
      </p:sp>
      <p:sp>
        <p:nvSpPr>
          <p:cNvPr id="1188" name="Google Shape;1188;p2"/>
          <p:cNvSpPr txBox="1">
            <a:spLocks noGrp="1"/>
          </p:cNvSpPr>
          <p:nvPr>
            <p:ph type="subTitle" idx="2"/>
          </p:nvPr>
        </p:nvSpPr>
        <p:spPr>
          <a:xfrm>
            <a:off x="4312813" y="5761700"/>
            <a:ext cx="5952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fr"/>
              <a:t>5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7" name="Google Shape;1627;p20"/>
          <p:cNvSpPr txBox="1">
            <a:spLocks noGrp="1"/>
          </p:cNvSpPr>
          <p:nvPr>
            <p:ph type="title"/>
          </p:nvPr>
        </p:nvSpPr>
        <p:spPr>
          <a:xfrm>
            <a:off x="775215" y="760169"/>
            <a:ext cx="10408200" cy="17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1500"/>
              <a:buNone/>
            </a:pPr>
            <a:r>
              <a:rPr lang="fr"/>
              <a:t>Agenda</a:t>
            </a:r>
            <a:endParaRPr/>
          </a:p>
        </p:txBody>
      </p:sp>
      <p:pic>
        <p:nvPicPr>
          <p:cNvPr id="1628" name="Google Shape;1628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5400000">
            <a:off x="5161486" y="1036475"/>
            <a:ext cx="3181377" cy="3181377"/>
          </a:xfrm>
          <a:prstGeom prst="rect">
            <a:avLst/>
          </a:prstGeom>
          <a:noFill/>
          <a:ln>
            <a:noFill/>
          </a:ln>
        </p:spPr>
      </p:pic>
      <p:sp>
        <p:nvSpPr>
          <p:cNvPr id="1629" name="Google Shape;1629;p20"/>
          <p:cNvSpPr txBox="1">
            <a:spLocks noGrp="1"/>
          </p:cNvSpPr>
          <p:nvPr>
            <p:ph type="subTitle" idx="1"/>
          </p:nvPr>
        </p:nvSpPr>
        <p:spPr>
          <a:xfrm>
            <a:off x="1257200" y="4756875"/>
            <a:ext cx="26523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fr"/>
              <a:t>Part I: Abstra support key metrics</a:t>
            </a:r>
            <a:endParaRPr/>
          </a:p>
        </p:txBody>
      </p:sp>
      <p:sp>
        <p:nvSpPr>
          <p:cNvPr id="1630" name="Google Shape;1630;p20"/>
          <p:cNvSpPr txBox="1">
            <a:spLocks noGrp="1"/>
          </p:cNvSpPr>
          <p:nvPr>
            <p:ph type="subTitle" idx="2"/>
          </p:nvPr>
        </p:nvSpPr>
        <p:spPr>
          <a:xfrm>
            <a:off x="576475" y="4756875"/>
            <a:ext cx="5952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fr"/>
              <a:t>1</a:t>
            </a:r>
            <a:endParaRPr/>
          </a:p>
        </p:txBody>
      </p:sp>
      <p:sp>
        <p:nvSpPr>
          <p:cNvPr id="1631" name="Google Shape;1631;p20"/>
          <p:cNvSpPr txBox="1">
            <a:spLocks noGrp="1"/>
          </p:cNvSpPr>
          <p:nvPr>
            <p:ph type="subTitle" idx="3"/>
          </p:nvPr>
        </p:nvSpPr>
        <p:spPr>
          <a:xfrm>
            <a:off x="4982225" y="4756875"/>
            <a:ext cx="28137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/>
              <a:t>Part II: Achievements &amp; roadmap </a:t>
            </a:r>
            <a:endParaRPr/>
          </a:p>
        </p:txBody>
      </p:sp>
      <p:sp>
        <p:nvSpPr>
          <p:cNvPr id="1632" name="Google Shape;1632;p20"/>
          <p:cNvSpPr txBox="1">
            <a:spLocks noGrp="1"/>
          </p:cNvSpPr>
          <p:nvPr>
            <p:ph type="subTitle" idx="4"/>
          </p:nvPr>
        </p:nvSpPr>
        <p:spPr>
          <a:xfrm>
            <a:off x="4301500" y="4756875"/>
            <a:ext cx="5952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fr"/>
              <a:t>2</a:t>
            </a:r>
            <a:endParaRPr/>
          </a:p>
        </p:txBody>
      </p:sp>
      <p:sp>
        <p:nvSpPr>
          <p:cNvPr id="1633" name="Google Shape;1633;p20"/>
          <p:cNvSpPr txBox="1">
            <a:spLocks noGrp="1"/>
          </p:cNvSpPr>
          <p:nvPr>
            <p:ph type="subTitle" idx="5"/>
          </p:nvPr>
        </p:nvSpPr>
        <p:spPr>
          <a:xfrm>
            <a:off x="8707250" y="4756875"/>
            <a:ext cx="26523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/>
              <a:t>Part III: Roadmap items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/>
              <a:t> deep dive</a:t>
            </a:r>
            <a:endParaRPr/>
          </a:p>
        </p:txBody>
      </p:sp>
      <p:sp>
        <p:nvSpPr>
          <p:cNvPr id="1634" name="Google Shape;1634;p20"/>
          <p:cNvSpPr txBox="1">
            <a:spLocks noGrp="1"/>
          </p:cNvSpPr>
          <p:nvPr>
            <p:ph type="subTitle" idx="6"/>
          </p:nvPr>
        </p:nvSpPr>
        <p:spPr>
          <a:xfrm>
            <a:off x="8026525" y="4756875"/>
            <a:ext cx="5952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fr"/>
              <a:t>3</a:t>
            </a:r>
            <a:endParaRPr/>
          </a:p>
        </p:txBody>
      </p:sp>
      <p:sp>
        <p:nvSpPr>
          <p:cNvPr id="1635" name="Google Shape;1635;p20"/>
          <p:cNvSpPr txBox="1">
            <a:spLocks noGrp="1"/>
          </p:cNvSpPr>
          <p:nvPr>
            <p:ph type="subTitle" idx="1"/>
          </p:nvPr>
        </p:nvSpPr>
        <p:spPr>
          <a:xfrm>
            <a:off x="1257200" y="5761700"/>
            <a:ext cx="26523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fr"/>
              <a:t>Part IV: Product Insights</a:t>
            </a:r>
            <a:endParaRPr/>
          </a:p>
        </p:txBody>
      </p:sp>
      <p:sp>
        <p:nvSpPr>
          <p:cNvPr id="1636" name="Google Shape;1636;p20"/>
          <p:cNvSpPr txBox="1">
            <a:spLocks noGrp="1"/>
          </p:cNvSpPr>
          <p:nvPr>
            <p:ph type="subTitle" idx="2"/>
          </p:nvPr>
        </p:nvSpPr>
        <p:spPr>
          <a:xfrm>
            <a:off x="576475" y="5761700"/>
            <a:ext cx="5952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fr"/>
              <a:t>4</a:t>
            </a:r>
            <a:endParaRPr/>
          </a:p>
        </p:txBody>
      </p:sp>
      <p:sp>
        <p:nvSpPr>
          <p:cNvPr id="1637" name="Google Shape;1637;p20"/>
          <p:cNvSpPr txBox="1">
            <a:spLocks noGrp="1"/>
          </p:cNvSpPr>
          <p:nvPr>
            <p:ph type="subTitle" idx="1"/>
          </p:nvPr>
        </p:nvSpPr>
        <p:spPr>
          <a:xfrm>
            <a:off x="4993538" y="5761700"/>
            <a:ext cx="26523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fr" b="1"/>
              <a:t>Part V: Next steps</a:t>
            </a:r>
            <a:endParaRPr b="1"/>
          </a:p>
        </p:txBody>
      </p:sp>
      <p:sp>
        <p:nvSpPr>
          <p:cNvPr id="1638" name="Google Shape;1638;p20"/>
          <p:cNvSpPr txBox="1">
            <a:spLocks noGrp="1"/>
          </p:cNvSpPr>
          <p:nvPr>
            <p:ph type="subTitle" idx="2"/>
          </p:nvPr>
        </p:nvSpPr>
        <p:spPr>
          <a:xfrm>
            <a:off x="4312813" y="5761700"/>
            <a:ext cx="5952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fr"/>
              <a:t>5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p21"/>
          <p:cNvSpPr txBox="1">
            <a:spLocks noGrp="1"/>
          </p:cNvSpPr>
          <p:nvPr>
            <p:ph type="title"/>
          </p:nvPr>
        </p:nvSpPr>
        <p:spPr>
          <a:xfrm>
            <a:off x="839870" y="2004060"/>
            <a:ext cx="3450600" cy="16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/>
              <a:t>Next steps for Customer Success</a:t>
            </a:r>
            <a:endParaRPr/>
          </a:p>
        </p:txBody>
      </p:sp>
      <p:sp>
        <p:nvSpPr>
          <p:cNvPr id="1647" name="Google Shape;1647;p21"/>
          <p:cNvSpPr txBox="1">
            <a:spLocks noGrp="1"/>
          </p:cNvSpPr>
          <p:nvPr>
            <p:ph type="sldNum" idx="12"/>
          </p:nvPr>
        </p:nvSpPr>
        <p:spPr>
          <a:xfrm>
            <a:off x="299648" y="6410065"/>
            <a:ext cx="3009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fr"/>
              <a:t>21</a:t>
            </a:fld>
            <a:endParaRPr/>
          </a:p>
        </p:txBody>
      </p:sp>
      <p:sp>
        <p:nvSpPr>
          <p:cNvPr id="1648" name="Google Shape;1648;p21"/>
          <p:cNvSpPr txBox="1">
            <a:spLocks noGrp="1"/>
          </p:cNvSpPr>
          <p:nvPr>
            <p:ph type="subTitle" idx="5"/>
          </p:nvPr>
        </p:nvSpPr>
        <p:spPr>
          <a:xfrm>
            <a:off x="299650" y="234950"/>
            <a:ext cx="44103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-US" dirty="0"/>
              <a:t>Customer success: Monthly Support Report - July 2025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endParaRPr dirty="0"/>
          </a:p>
        </p:txBody>
      </p:sp>
      <p:grpSp>
        <p:nvGrpSpPr>
          <p:cNvPr id="1649" name="Google Shape;1649;p21"/>
          <p:cNvGrpSpPr/>
          <p:nvPr/>
        </p:nvGrpSpPr>
        <p:grpSpPr>
          <a:xfrm>
            <a:off x="869909" y="3731999"/>
            <a:ext cx="213635" cy="274936"/>
            <a:chOff x="5720871" y="1880536"/>
            <a:chExt cx="375128" cy="482767"/>
          </a:xfrm>
        </p:grpSpPr>
        <p:sp>
          <p:nvSpPr>
            <p:cNvPr id="1650" name="Google Shape;1650;p21"/>
            <p:cNvSpPr/>
            <p:nvPr/>
          </p:nvSpPr>
          <p:spPr>
            <a:xfrm>
              <a:off x="5720871" y="1880536"/>
              <a:ext cx="371157" cy="374079"/>
            </a:xfrm>
            <a:custGeom>
              <a:avLst/>
              <a:gdLst/>
              <a:ahLst/>
              <a:cxnLst/>
              <a:rect l="l" t="t" r="r" b="b"/>
              <a:pathLst>
                <a:path w="889000" h="546100" extrusionOk="0">
                  <a:moveTo>
                    <a:pt x="0" y="0"/>
                  </a:moveTo>
                  <a:lnTo>
                    <a:pt x="0" y="546100"/>
                  </a:lnTo>
                  <a:lnTo>
                    <a:pt x="889000" y="54610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50" tIns="45700" rIns="9145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651" name="Google Shape;1651;p21"/>
            <p:cNvSpPr/>
            <p:nvPr/>
          </p:nvSpPr>
          <p:spPr>
            <a:xfrm rot="5400000">
              <a:off x="5934071" y="2201375"/>
              <a:ext cx="218371" cy="105485"/>
            </a:xfrm>
            <a:custGeom>
              <a:avLst/>
              <a:gdLst/>
              <a:ahLst/>
              <a:cxnLst/>
              <a:rect l="l" t="t" r="r" b="b"/>
              <a:pathLst>
                <a:path w="753003" h="649141" extrusionOk="0">
                  <a:moveTo>
                    <a:pt x="0" y="649141"/>
                  </a:moveTo>
                  <a:lnTo>
                    <a:pt x="376502" y="0"/>
                  </a:lnTo>
                  <a:lnTo>
                    <a:pt x="753003" y="64914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50" tIns="45700" rIns="9145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1652" name="Google Shape;1652;p21"/>
          <p:cNvSpPr txBox="1">
            <a:spLocks noGrp="1"/>
          </p:cNvSpPr>
          <p:nvPr>
            <p:ph type="subTitle" idx="4"/>
          </p:nvPr>
        </p:nvSpPr>
        <p:spPr>
          <a:xfrm>
            <a:off x="1231350" y="3873000"/>
            <a:ext cx="3059100" cy="6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/>
              <a:t>Please do not hesitate to reach out to me for any questions.</a:t>
            </a:r>
            <a:endParaRPr/>
          </a:p>
        </p:txBody>
      </p:sp>
      <p:grpSp>
        <p:nvGrpSpPr>
          <p:cNvPr id="1653" name="Google Shape;1653;p21"/>
          <p:cNvGrpSpPr/>
          <p:nvPr/>
        </p:nvGrpSpPr>
        <p:grpSpPr>
          <a:xfrm>
            <a:off x="5217246" y="139045"/>
            <a:ext cx="292562" cy="281207"/>
            <a:chOff x="5720871" y="1958340"/>
            <a:chExt cx="375128" cy="404963"/>
          </a:xfrm>
        </p:grpSpPr>
        <p:sp>
          <p:nvSpPr>
            <p:cNvPr id="1654" name="Google Shape;1654;p21"/>
            <p:cNvSpPr/>
            <p:nvPr/>
          </p:nvSpPr>
          <p:spPr>
            <a:xfrm>
              <a:off x="5720871" y="1958340"/>
              <a:ext cx="371157" cy="296259"/>
            </a:xfrm>
            <a:custGeom>
              <a:avLst/>
              <a:gdLst/>
              <a:ahLst/>
              <a:cxnLst/>
              <a:rect l="l" t="t" r="r" b="b"/>
              <a:pathLst>
                <a:path w="889000" h="546100" extrusionOk="0">
                  <a:moveTo>
                    <a:pt x="0" y="0"/>
                  </a:moveTo>
                  <a:lnTo>
                    <a:pt x="0" y="546100"/>
                  </a:lnTo>
                  <a:lnTo>
                    <a:pt x="889000" y="546100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50" tIns="45700" rIns="9145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655" name="Google Shape;1655;p21"/>
            <p:cNvSpPr/>
            <p:nvPr/>
          </p:nvSpPr>
          <p:spPr>
            <a:xfrm rot="5400000">
              <a:off x="5934071" y="2201375"/>
              <a:ext cx="218371" cy="105485"/>
            </a:xfrm>
            <a:custGeom>
              <a:avLst/>
              <a:gdLst/>
              <a:ahLst/>
              <a:cxnLst/>
              <a:rect l="l" t="t" r="r" b="b"/>
              <a:pathLst>
                <a:path w="753003" h="649141" extrusionOk="0">
                  <a:moveTo>
                    <a:pt x="0" y="649141"/>
                  </a:moveTo>
                  <a:lnTo>
                    <a:pt x="376502" y="0"/>
                  </a:lnTo>
                  <a:lnTo>
                    <a:pt x="753003" y="649141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50" tIns="45700" rIns="9145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cxnSp>
        <p:nvCxnSpPr>
          <p:cNvPr id="1656" name="Google Shape;1656;p21"/>
          <p:cNvCxnSpPr/>
          <p:nvPr/>
        </p:nvCxnSpPr>
        <p:spPr>
          <a:xfrm>
            <a:off x="5291475" y="2118687"/>
            <a:ext cx="5768100" cy="0"/>
          </a:xfrm>
          <a:prstGeom prst="straightConnector1">
            <a:avLst/>
          </a:prstGeom>
          <a:noFill/>
          <a:ln w="952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57" name="Google Shape;1657;p21"/>
          <p:cNvSpPr txBox="1"/>
          <p:nvPr/>
        </p:nvSpPr>
        <p:spPr>
          <a:xfrm>
            <a:off x="5720102" y="180696"/>
            <a:ext cx="5649639" cy="11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b="1" dirty="0">
                <a:latin typeface="Didact Gothic" panose="020B0604020202020204" charset="0"/>
              </a:rPr>
              <a:t>Deliver excellent customer service</a:t>
            </a:r>
          </a:p>
          <a:p>
            <a:endParaRPr lang="en-US" b="1" dirty="0">
              <a:latin typeface="Didact Gothic" panose="020B0604020202020204" charset="0"/>
            </a:endParaRPr>
          </a:p>
          <a:p>
            <a:r>
              <a:rPr lang="en-US" sz="1400" i="0" u="none" strike="noStrike" cap="none" dirty="0">
                <a:solidFill>
                  <a:srgbClr val="000000"/>
                </a:solidFill>
                <a:latin typeface="Didact Gothic" panose="020B0604020202020204" charset="0"/>
                <a:ea typeface="Inter"/>
                <a:cs typeface="Inter"/>
                <a:sym typeface="Inter"/>
              </a:rPr>
              <a:t>→ Maintain &lt;30 min first response time for all requests with better triage priorities.</a:t>
            </a:r>
          </a:p>
          <a:p>
            <a:r>
              <a:rPr lang="en-US" sz="1400" i="0" u="none" strike="noStrike" cap="none" dirty="0">
                <a:solidFill>
                  <a:srgbClr val="000000"/>
                </a:solidFill>
                <a:latin typeface="Didact Gothic" panose="020B0604020202020204" charset="0"/>
                <a:ea typeface="Inter"/>
                <a:cs typeface="Inter"/>
                <a:sym typeface="Inter"/>
              </a:rPr>
              <a:t>→ Resolve promptly signup access requests and streamline VPN clarifications for external </a:t>
            </a:r>
            <a:r>
              <a:rPr lang="en-US" sz="1400" i="0" u="none" strike="noStrike" cap="none" dirty="0" err="1">
                <a:solidFill>
                  <a:srgbClr val="000000"/>
                </a:solidFill>
                <a:latin typeface="Didact Gothic" panose="020B0604020202020204" charset="0"/>
                <a:ea typeface="Inter"/>
                <a:cs typeface="Inter"/>
                <a:sym typeface="Inter"/>
              </a:rPr>
              <a:t>Abstra</a:t>
            </a:r>
            <a:r>
              <a:rPr lang="en-US" sz="1400" i="0" u="none" strike="noStrike" cap="none" dirty="0">
                <a:solidFill>
                  <a:srgbClr val="000000"/>
                </a:solidFill>
                <a:latin typeface="Didact Gothic" panose="020B0604020202020204" charset="0"/>
                <a:ea typeface="Inter"/>
                <a:cs typeface="Inter"/>
                <a:sym typeface="Inter"/>
              </a:rPr>
              <a:t> users.</a:t>
            </a:r>
          </a:p>
          <a:p>
            <a:r>
              <a:rPr lang="en-US" sz="1400" i="0" u="none" strike="noStrike" cap="none" dirty="0">
                <a:solidFill>
                  <a:srgbClr val="000000"/>
                </a:solidFill>
                <a:latin typeface="Didact Gothic" panose="020B0604020202020204" charset="0"/>
                <a:ea typeface="Inter"/>
                <a:cs typeface="Inter"/>
                <a:sym typeface="Inter"/>
              </a:rPr>
              <a:t>→ Continue direct Slack/Zendesk support for real-time troubleshooting and user onboarding assistance.</a:t>
            </a:r>
            <a:endParaRPr lang="en-US" dirty="0">
              <a:latin typeface="Didact Gothic" panose="020B0604020202020204" charset="0"/>
            </a:endParaRPr>
          </a:p>
        </p:txBody>
      </p:sp>
      <p:sp>
        <p:nvSpPr>
          <p:cNvPr id="1658" name="Google Shape;1658;p21"/>
          <p:cNvSpPr txBox="1"/>
          <p:nvPr/>
        </p:nvSpPr>
        <p:spPr>
          <a:xfrm>
            <a:off x="5679674" y="4336492"/>
            <a:ext cx="6442417" cy="14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-US" b="1" dirty="0">
                <a:latin typeface="Didact Gothic" panose="020B0604020202020204" charset="0"/>
              </a:rPr>
              <a:t>Operationalize Insights to Improve Onboarding Experience</a:t>
            </a:r>
          </a:p>
          <a:p>
            <a:br>
              <a:rPr lang="en-US" b="1" dirty="0">
                <a:latin typeface="Didact Gothic" panose="020B0604020202020204" charset="0"/>
              </a:rPr>
            </a:br>
            <a:r>
              <a:rPr lang="en-US" sz="1400" i="0" u="none" strike="noStrike" cap="none" dirty="0">
                <a:solidFill>
                  <a:srgbClr val="000000"/>
                </a:solidFill>
                <a:latin typeface="Didact Gothic" panose="020B0604020202020204" charset="0"/>
                <a:ea typeface="Inter"/>
                <a:cs typeface="Inter"/>
                <a:sym typeface="Inter"/>
              </a:rPr>
              <a:t>→ Finalize </a:t>
            </a:r>
            <a:r>
              <a:rPr lang="en-US" sz="1400" i="0" u="none" strike="noStrike" cap="none" dirty="0" err="1">
                <a:solidFill>
                  <a:srgbClr val="000000"/>
                </a:solidFill>
                <a:latin typeface="Didact Gothic" panose="020B0604020202020204" charset="0"/>
                <a:ea typeface="Inter"/>
                <a:cs typeface="Inter"/>
                <a:sym typeface="Inter"/>
              </a:rPr>
              <a:t>PostHog</a:t>
            </a:r>
            <a:r>
              <a:rPr lang="en-US" sz="1400" i="0" u="none" strike="noStrike" cap="none" dirty="0">
                <a:solidFill>
                  <a:srgbClr val="000000"/>
                </a:solidFill>
                <a:latin typeface="Didact Gothic" panose="020B0604020202020204" charset="0"/>
                <a:ea typeface="Inter"/>
                <a:cs typeface="Inter"/>
                <a:sym typeface="Inter"/>
              </a:rPr>
              <a:t> dashboards for proactive SLA monitoring and UX friction tracking (replacing </a:t>
            </a:r>
            <a:r>
              <a:rPr lang="en-US" sz="1400" i="0" u="none" strike="noStrike" cap="none" dirty="0" err="1">
                <a:solidFill>
                  <a:srgbClr val="000000"/>
                </a:solidFill>
                <a:latin typeface="Didact Gothic" panose="020B0604020202020204" charset="0"/>
                <a:ea typeface="Inter"/>
                <a:cs typeface="Inter"/>
                <a:sym typeface="Inter"/>
              </a:rPr>
              <a:t>FullStory</a:t>
            </a:r>
            <a:r>
              <a:rPr lang="en-US" sz="1400" i="0" u="none" strike="noStrike" cap="none" dirty="0">
                <a:solidFill>
                  <a:srgbClr val="000000"/>
                </a:solidFill>
                <a:latin typeface="Didact Gothic" panose="020B0604020202020204" charset="0"/>
                <a:ea typeface="Inter"/>
                <a:cs typeface="Inter"/>
                <a:sym typeface="Inter"/>
              </a:rPr>
              <a:t> &amp; SurveySparrow).</a:t>
            </a:r>
          </a:p>
          <a:p>
            <a:r>
              <a:rPr lang="en-US" sz="1400" i="0" u="none" strike="noStrike" cap="none" dirty="0">
                <a:solidFill>
                  <a:srgbClr val="000000"/>
                </a:solidFill>
                <a:latin typeface="Didact Gothic" panose="020B0604020202020204" charset="0"/>
                <a:ea typeface="Inter"/>
                <a:cs typeface="Inter"/>
                <a:sym typeface="Inter"/>
              </a:rPr>
              <a:t>→ Use </a:t>
            </a:r>
            <a:r>
              <a:rPr lang="en-US" sz="1400" i="0" u="none" strike="noStrike" cap="none" dirty="0" err="1">
                <a:solidFill>
                  <a:srgbClr val="000000"/>
                </a:solidFill>
                <a:latin typeface="Didact Gothic" panose="020B0604020202020204" charset="0"/>
                <a:ea typeface="Inter"/>
                <a:cs typeface="Inter"/>
                <a:sym typeface="Inter"/>
              </a:rPr>
              <a:t>PostHog</a:t>
            </a:r>
            <a:r>
              <a:rPr lang="en-US" sz="1400" i="0" u="none" strike="noStrike" cap="none" dirty="0">
                <a:solidFill>
                  <a:srgbClr val="000000"/>
                </a:solidFill>
                <a:latin typeface="Didact Gothic" panose="020B0604020202020204" charset="0"/>
                <a:ea typeface="Inter"/>
                <a:cs typeface="Inter"/>
                <a:sym typeface="Inter"/>
              </a:rPr>
              <a:t> funnels and Rage Click metrics to detect workflow blockers in onboarding processes.</a:t>
            </a:r>
          </a:p>
          <a:p>
            <a:r>
              <a:rPr lang="en-US" sz="1400" i="0" u="none" strike="noStrike" cap="none" dirty="0">
                <a:solidFill>
                  <a:srgbClr val="000000"/>
                </a:solidFill>
                <a:latin typeface="Didact Gothic" panose="020B0604020202020204" charset="0"/>
                <a:ea typeface="Inter"/>
                <a:cs typeface="Inter"/>
                <a:sym typeface="Inter"/>
              </a:rPr>
              <a:t>→ Collaborate with Product to align dashboard insights with UX adjustments and form logic improvements.</a:t>
            </a:r>
          </a:p>
          <a:p>
            <a:r>
              <a:rPr lang="en-US" sz="1400" i="0" u="none" strike="noStrike" cap="none" dirty="0">
                <a:solidFill>
                  <a:srgbClr val="000000"/>
                </a:solidFill>
                <a:latin typeface="Didact Gothic" panose="020B0604020202020204" charset="0"/>
                <a:ea typeface="Inter"/>
                <a:cs typeface="Inter"/>
                <a:sym typeface="Inter"/>
              </a:rPr>
              <a:t>→ Implement targeted feedback collection post-resolution to continuously refine user onboarding experience.</a:t>
            </a:r>
            <a:endParaRPr lang="en-US" dirty="0">
              <a:latin typeface="Didact Gothic" panose="020B0604020202020204" charset="0"/>
            </a:endParaRPr>
          </a:p>
        </p:txBody>
      </p:sp>
      <p:grpSp>
        <p:nvGrpSpPr>
          <p:cNvPr id="1659" name="Google Shape;1659;p21"/>
          <p:cNvGrpSpPr/>
          <p:nvPr/>
        </p:nvGrpSpPr>
        <p:grpSpPr>
          <a:xfrm>
            <a:off x="5291475" y="4067933"/>
            <a:ext cx="215236" cy="367099"/>
            <a:chOff x="5820020" y="1958340"/>
            <a:chExt cx="275979" cy="404963"/>
          </a:xfrm>
        </p:grpSpPr>
        <p:sp>
          <p:nvSpPr>
            <p:cNvPr id="1660" name="Google Shape;1660;p21"/>
            <p:cNvSpPr/>
            <p:nvPr/>
          </p:nvSpPr>
          <p:spPr>
            <a:xfrm>
              <a:off x="5820020" y="1958340"/>
              <a:ext cx="272008" cy="296259"/>
            </a:xfrm>
            <a:custGeom>
              <a:avLst/>
              <a:gdLst/>
              <a:ahLst/>
              <a:cxnLst/>
              <a:rect l="l" t="t" r="r" b="b"/>
              <a:pathLst>
                <a:path w="889000" h="546100" extrusionOk="0">
                  <a:moveTo>
                    <a:pt x="0" y="0"/>
                  </a:moveTo>
                  <a:lnTo>
                    <a:pt x="0" y="546100"/>
                  </a:lnTo>
                  <a:lnTo>
                    <a:pt x="889000" y="546100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50" tIns="45700" rIns="9145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661" name="Google Shape;1661;p21"/>
            <p:cNvSpPr/>
            <p:nvPr/>
          </p:nvSpPr>
          <p:spPr>
            <a:xfrm rot="5400000">
              <a:off x="5934071" y="2201375"/>
              <a:ext cx="218371" cy="105485"/>
            </a:xfrm>
            <a:custGeom>
              <a:avLst/>
              <a:gdLst/>
              <a:ahLst/>
              <a:cxnLst/>
              <a:rect l="l" t="t" r="r" b="b"/>
              <a:pathLst>
                <a:path w="753003" h="649141" extrusionOk="0">
                  <a:moveTo>
                    <a:pt x="0" y="649141"/>
                  </a:moveTo>
                  <a:lnTo>
                    <a:pt x="376502" y="0"/>
                  </a:lnTo>
                  <a:lnTo>
                    <a:pt x="753003" y="649141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50" tIns="45700" rIns="9145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cxnSp>
        <p:nvCxnSpPr>
          <p:cNvPr id="1662" name="Google Shape;1662;p21"/>
          <p:cNvCxnSpPr/>
          <p:nvPr/>
        </p:nvCxnSpPr>
        <p:spPr>
          <a:xfrm>
            <a:off x="5291475" y="3869463"/>
            <a:ext cx="5768100" cy="0"/>
          </a:xfrm>
          <a:prstGeom prst="straightConnector1">
            <a:avLst/>
          </a:prstGeom>
          <a:noFill/>
          <a:ln w="952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663" name="Google Shape;1663;p21"/>
          <p:cNvGrpSpPr/>
          <p:nvPr/>
        </p:nvGrpSpPr>
        <p:grpSpPr>
          <a:xfrm>
            <a:off x="5179209" y="2010080"/>
            <a:ext cx="292562" cy="281207"/>
            <a:chOff x="5720871" y="1958340"/>
            <a:chExt cx="375128" cy="404963"/>
          </a:xfrm>
        </p:grpSpPr>
        <p:sp>
          <p:nvSpPr>
            <p:cNvPr id="1664" name="Google Shape;1664;p21"/>
            <p:cNvSpPr/>
            <p:nvPr/>
          </p:nvSpPr>
          <p:spPr>
            <a:xfrm>
              <a:off x="5720871" y="1958340"/>
              <a:ext cx="371157" cy="296259"/>
            </a:xfrm>
            <a:custGeom>
              <a:avLst/>
              <a:gdLst/>
              <a:ahLst/>
              <a:cxnLst/>
              <a:rect l="l" t="t" r="r" b="b"/>
              <a:pathLst>
                <a:path w="889000" h="546100" extrusionOk="0">
                  <a:moveTo>
                    <a:pt x="0" y="0"/>
                  </a:moveTo>
                  <a:lnTo>
                    <a:pt x="0" y="546100"/>
                  </a:lnTo>
                  <a:lnTo>
                    <a:pt x="889000" y="546100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50" tIns="45700" rIns="9145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665" name="Google Shape;1665;p21"/>
            <p:cNvSpPr/>
            <p:nvPr/>
          </p:nvSpPr>
          <p:spPr>
            <a:xfrm rot="5400000">
              <a:off x="5934071" y="2201375"/>
              <a:ext cx="218371" cy="105485"/>
            </a:xfrm>
            <a:custGeom>
              <a:avLst/>
              <a:gdLst/>
              <a:ahLst/>
              <a:cxnLst/>
              <a:rect l="l" t="t" r="r" b="b"/>
              <a:pathLst>
                <a:path w="753003" h="649141" extrusionOk="0">
                  <a:moveTo>
                    <a:pt x="0" y="649141"/>
                  </a:moveTo>
                  <a:lnTo>
                    <a:pt x="376502" y="0"/>
                  </a:lnTo>
                  <a:lnTo>
                    <a:pt x="753003" y="649141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50" tIns="45700" rIns="9145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1666" name="Google Shape;1666;p21"/>
          <p:cNvSpPr txBox="1"/>
          <p:nvPr/>
        </p:nvSpPr>
        <p:spPr>
          <a:xfrm>
            <a:off x="5720101" y="2099138"/>
            <a:ext cx="5940557" cy="12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b="1" dirty="0">
                <a:latin typeface="Didact Gothic" panose="020B0604020202020204" charset="0"/>
              </a:rPr>
              <a:t>Strengthen Zendesk Operations</a:t>
            </a:r>
          </a:p>
          <a:p>
            <a:endParaRPr lang="en-US" b="1" dirty="0">
              <a:latin typeface="Didact Gothic" panose="020B0604020202020204" charset="0"/>
            </a:endParaRPr>
          </a:p>
          <a:p>
            <a:r>
              <a:rPr lang="en-US" sz="1400" b="0" i="0" u="none" strike="noStrike" cap="none" dirty="0">
                <a:solidFill>
                  <a:srgbClr val="000000"/>
                </a:solidFill>
                <a:latin typeface="Didact Gothic" panose="020B0604020202020204" charset="0"/>
                <a:ea typeface="Inter"/>
                <a:cs typeface="Inter"/>
                <a:sym typeface="Inter"/>
              </a:rPr>
              <a:t>→ Track and report impact of the 3-strike auto-closure rule and updated ticket classification</a:t>
            </a:r>
          </a:p>
          <a:p>
            <a:r>
              <a:rPr lang="en-US" sz="1400" b="0" i="0" u="none" strike="noStrike" cap="none" dirty="0">
                <a:solidFill>
                  <a:srgbClr val="000000"/>
                </a:solidFill>
                <a:latin typeface="Didact Gothic" panose="020B0604020202020204" charset="0"/>
                <a:ea typeface="Inter"/>
                <a:cs typeface="Inter"/>
                <a:sym typeface="Inter"/>
              </a:rPr>
              <a:t>→ Finalize and distribute Internal Support Playbook to standardize L1/L2 handling and triage flows.</a:t>
            </a:r>
          </a:p>
          <a:p>
            <a:r>
              <a:rPr lang="en-US" sz="1400" b="0" i="0" u="none" strike="noStrike" cap="none" dirty="0">
                <a:solidFill>
                  <a:srgbClr val="000000"/>
                </a:solidFill>
                <a:latin typeface="Didact Gothic" panose="020B0604020202020204" charset="0"/>
                <a:ea typeface="Inter"/>
                <a:cs typeface="Inter"/>
                <a:sym typeface="Inter"/>
              </a:rPr>
              <a:t>→ Track impact of auto-closure logic and escalations, ensuring queue reduction and faster agent onboarding.</a:t>
            </a:r>
            <a:endParaRPr lang="en-US" b="1" dirty="0">
              <a:latin typeface="Didact Gothic" panose="020B060402020202020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1" name="Google Shape;1671;p22"/>
          <p:cNvSpPr txBox="1">
            <a:spLocks noGrp="1"/>
          </p:cNvSpPr>
          <p:nvPr>
            <p:ph type="title"/>
          </p:nvPr>
        </p:nvSpPr>
        <p:spPr>
          <a:xfrm>
            <a:off x="775215" y="760169"/>
            <a:ext cx="10408200" cy="17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1500"/>
              <a:buNone/>
            </a:pPr>
            <a:r>
              <a:rPr lang="fr"/>
              <a:t>Agenda</a:t>
            </a:r>
            <a:endParaRPr/>
          </a:p>
        </p:txBody>
      </p:sp>
      <p:pic>
        <p:nvPicPr>
          <p:cNvPr id="1672" name="Google Shape;1672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5400000">
            <a:off x="4893729" y="903850"/>
            <a:ext cx="3181377" cy="3181377"/>
          </a:xfrm>
          <a:prstGeom prst="rect">
            <a:avLst/>
          </a:prstGeom>
          <a:noFill/>
          <a:ln>
            <a:noFill/>
          </a:ln>
        </p:spPr>
      </p:pic>
      <p:sp>
        <p:nvSpPr>
          <p:cNvPr id="1673" name="Google Shape;1673;p22"/>
          <p:cNvSpPr txBox="1">
            <a:spLocks noGrp="1"/>
          </p:cNvSpPr>
          <p:nvPr>
            <p:ph type="subTitle" idx="1"/>
          </p:nvPr>
        </p:nvSpPr>
        <p:spPr>
          <a:xfrm>
            <a:off x="1257200" y="4756875"/>
            <a:ext cx="26523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fr" dirty="0"/>
              <a:t>Part I: Abstra support key metrics</a:t>
            </a:r>
            <a:endParaRPr dirty="0"/>
          </a:p>
        </p:txBody>
      </p:sp>
      <p:sp>
        <p:nvSpPr>
          <p:cNvPr id="1674" name="Google Shape;1674;p22"/>
          <p:cNvSpPr txBox="1">
            <a:spLocks noGrp="1"/>
          </p:cNvSpPr>
          <p:nvPr>
            <p:ph type="subTitle" idx="2"/>
          </p:nvPr>
        </p:nvSpPr>
        <p:spPr>
          <a:xfrm>
            <a:off x="576475" y="4756875"/>
            <a:ext cx="5952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fr"/>
              <a:t>1</a:t>
            </a:r>
            <a:endParaRPr/>
          </a:p>
        </p:txBody>
      </p:sp>
      <p:sp>
        <p:nvSpPr>
          <p:cNvPr id="1675" name="Google Shape;1675;p22"/>
          <p:cNvSpPr txBox="1">
            <a:spLocks noGrp="1"/>
          </p:cNvSpPr>
          <p:nvPr>
            <p:ph type="subTitle" idx="3"/>
          </p:nvPr>
        </p:nvSpPr>
        <p:spPr>
          <a:xfrm>
            <a:off x="4982225" y="4756875"/>
            <a:ext cx="28137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/>
              <a:t>Part II: Achievements &amp; roadmap </a:t>
            </a:r>
            <a:endParaRPr/>
          </a:p>
        </p:txBody>
      </p:sp>
      <p:sp>
        <p:nvSpPr>
          <p:cNvPr id="1676" name="Google Shape;1676;p22"/>
          <p:cNvSpPr txBox="1">
            <a:spLocks noGrp="1"/>
          </p:cNvSpPr>
          <p:nvPr>
            <p:ph type="subTitle" idx="4"/>
          </p:nvPr>
        </p:nvSpPr>
        <p:spPr>
          <a:xfrm>
            <a:off x="4301500" y="4756875"/>
            <a:ext cx="5952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fr"/>
              <a:t>2</a:t>
            </a:r>
            <a:endParaRPr/>
          </a:p>
        </p:txBody>
      </p:sp>
      <p:sp>
        <p:nvSpPr>
          <p:cNvPr id="1677" name="Google Shape;1677;p22"/>
          <p:cNvSpPr txBox="1">
            <a:spLocks noGrp="1"/>
          </p:cNvSpPr>
          <p:nvPr>
            <p:ph type="subTitle" idx="5"/>
          </p:nvPr>
        </p:nvSpPr>
        <p:spPr>
          <a:xfrm>
            <a:off x="8707250" y="4756875"/>
            <a:ext cx="26523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/>
              <a:t>Part III: Roadmap items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/>
              <a:t> deep dive</a:t>
            </a:r>
            <a:endParaRPr/>
          </a:p>
        </p:txBody>
      </p:sp>
      <p:sp>
        <p:nvSpPr>
          <p:cNvPr id="1678" name="Google Shape;1678;p22"/>
          <p:cNvSpPr txBox="1">
            <a:spLocks noGrp="1"/>
          </p:cNvSpPr>
          <p:nvPr>
            <p:ph type="subTitle" idx="6"/>
          </p:nvPr>
        </p:nvSpPr>
        <p:spPr>
          <a:xfrm>
            <a:off x="8026525" y="4756875"/>
            <a:ext cx="5952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fr"/>
              <a:t>3</a:t>
            </a:r>
            <a:endParaRPr/>
          </a:p>
        </p:txBody>
      </p:sp>
      <p:sp>
        <p:nvSpPr>
          <p:cNvPr id="1679" name="Google Shape;1679;p22"/>
          <p:cNvSpPr txBox="1">
            <a:spLocks noGrp="1"/>
          </p:cNvSpPr>
          <p:nvPr>
            <p:ph type="subTitle" idx="1"/>
          </p:nvPr>
        </p:nvSpPr>
        <p:spPr>
          <a:xfrm>
            <a:off x="1257200" y="5761700"/>
            <a:ext cx="26523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fr"/>
              <a:t>Part IV: Product Insights</a:t>
            </a:r>
            <a:endParaRPr/>
          </a:p>
        </p:txBody>
      </p:sp>
      <p:sp>
        <p:nvSpPr>
          <p:cNvPr id="1680" name="Google Shape;1680;p22"/>
          <p:cNvSpPr txBox="1">
            <a:spLocks noGrp="1"/>
          </p:cNvSpPr>
          <p:nvPr>
            <p:ph type="subTitle" idx="2"/>
          </p:nvPr>
        </p:nvSpPr>
        <p:spPr>
          <a:xfrm>
            <a:off x="576475" y="5761700"/>
            <a:ext cx="5952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fr"/>
              <a:t>4</a:t>
            </a:r>
            <a:endParaRPr/>
          </a:p>
        </p:txBody>
      </p:sp>
      <p:sp>
        <p:nvSpPr>
          <p:cNvPr id="1681" name="Google Shape;1681;p22"/>
          <p:cNvSpPr txBox="1">
            <a:spLocks noGrp="1"/>
          </p:cNvSpPr>
          <p:nvPr>
            <p:ph type="subTitle" idx="1"/>
          </p:nvPr>
        </p:nvSpPr>
        <p:spPr>
          <a:xfrm>
            <a:off x="4993538" y="5761700"/>
            <a:ext cx="26523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fr"/>
              <a:t>Part V: Next steps</a:t>
            </a:r>
            <a:endParaRPr/>
          </a:p>
        </p:txBody>
      </p:sp>
      <p:sp>
        <p:nvSpPr>
          <p:cNvPr id="1682" name="Google Shape;1682;p22"/>
          <p:cNvSpPr txBox="1">
            <a:spLocks noGrp="1"/>
          </p:cNvSpPr>
          <p:nvPr>
            <p:ph type="subTitle" idx="2"/>
          </p:nvPr>
        </p:nvSpPr>
        <p:spPr>
          <a:xfrm>
            <a:off x="4312813" y="5761700"/>
            <a:ext cx="5952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fr"/>
              <a:t>5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6" name="Google Shape;1716;p24"/>
          <p:cNvSpPr txBox="1">
            <a:spLocks noGrp="1"/>
          </p:cNvSpPr>
          <p:nvPr>
            <p:ph type="title" idx="4294967295"/>
          </p:nvPr>
        </p:nvSpPr>
        <p:spPr>
          <a:xfrm>
            <a:off x="5647589" y="2375467"/>
            <a:ext cx="6341100" cy="33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700"/>
              <a:buFont typeface="Didact Gothic"/>
              <a:buNone/>
            </a:pPr>
            <a:r>
              <a:rPr lang="fr" sz="6000"/>
              <a:t>Thank you!</a:t>
            </a:r>
            <a:endParaRPr sz="400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700"/>
              <a:buFont typeface="Didact Gothic"/>
              <a:buNone/>
            </a:pPr>
            <a:endParaRPr sz="170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700"/>
              <a:buFont typeface="Didact Gothic"/>
              <a:buNone/>
            </a:pPr>
            <a:endParaRPr sz="1700"/>
          </a:p>
        </p:txBody>
      </p:sp>
      <p:pic>
        <p:nvPicPr>
          <p:cNvPr id="1717" name="Google Shape;1717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1061915" y="1692575"/>
            <a:ext cx="3844118" cy="38441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p23"/>
          <p:cNvSpPr txBox="1">
            <a:spLocks noGrp="1"/>
          </p:cNvSpPr>
          <p:nvPr>
            <p:ph type="title"/>
          </p:nvPr>
        </p:nvSpPr>
        <p:spPr>
          <a:xfrm>
            <a:off x="537866" y="1474572"/>
            <a:ext cx="3450600" cy="16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dirty="0"/>
              <a:t>Executive Summary</a:t>
            </a:r>
            <a:endParaRPr dirty="0"/>
          </a:p>
        </p:txBody>
      </p:sp>
      <p:sp>
        <p:nvSpPr>
          <p:cNvPr id="1691" name="Google Shape;1691;p23"/>
          <p:cNvSpPr txBox="1">
            <a:spLocks noGrp="1"/>
          </p:cNvSpPr>
          <p:nvPr>
            <p:ph type="sldNum" idx="12"/>
          </p:nvPr>
        </p:nvSpPr>
        <p:spPr>
          <a:xfrm>
            <a:off x="299648" y="6410065"/>
            <a:ext cx="3009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fr"/>
              <a:t>3</a:t>
            </a:fld>
            <a:endParaRPr/>
          </a:p>
        </p:txBody>
      </p:sp>
      <p:grpSp>
        <p:nvGrpSpPr>
          <p:cNvPr id="1692" name="Google Shape;1692;p23"/>
          <p:cNvGrpSpPr/>
          <p:nvPr/>
        </p:nvGrpSpPr>
        <p:grpSpPr>
          <a:xfrm>
            <a:off x="5149360" y="2282067"/>
            <a:ext cx="292562" cy="281207"/>
            <a:chOff x="5720871" y="1958340"/>
            <a:chExt cx="375128" cy="404963"/>
          </a:xfrm>
        </p:grpSpPr>
        <p:sp>
          <p:nvSpPr>
            <p:cNvPr id="1693" name="Google Shape;1693;p23"/>
            <p:cNvSpPr/>
            <p:nvPr/>
          </p:nvSpPr>
          <p:spPr>
            <a:xfrm>
              <a:off x="5720871" y="1958340"/>
              <a:ext cx="371157" cy="296259"/>
            </a:xfrm>
            <a:custGeom>
              <a:avLst/>
              <a:gdLst/>
              <a:ahLst/>
              <a:cxnLst/>
              <a:rect l="l" t="t" r="r" b="b"/>
              <a:pathLst>
                <a:path w="889000" h="546100" extrusionOk="0">
                  <a:moveTo>
                    <a:pt x="0" y="0"/>
                  </a:moveTo>
                  <a:lnTo>
                    <a:pt x="0" y="546100"/>
                  </a:lnTo>
                  <a:lnTo>
                    <a:pt x="889000" y="54610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50" tIns="45700" rIns="9145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694" name="Google Shape;1694;p23"/>
            <p:cNvSpPr/>
            <p:nvPr/>
          </p:nvSpPr>
          <p:spPr>
            <a:xfrm rot="5400000">
              <a:off x="5934071" y="2201375"/>
              <a:ext cx="218371" cy="105485"/>
            </a:xfrm>
            <a:custGeom>
              <a:avLst/>
              <a:gdLst/>
              <a:ahLst/>
              <a:cxnLst/>
              <a:rect l="l" t="t" r="r" b="b"/>
              <a:pathLst>
                <a:path w="753003" h="649141" extrusionOk="0">
                  <a:moveTo>
                    <a:pt x="0" y="649141"/>
                  </a:moveTo>
                  <a:lnTo>
                    <a:pt x="376502" y="0"/>
                  </a:lnTo>
                  <a:lnTo>
                    <a:pt x="753003" y="64914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50" tIns="45700" rIns="9145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1695" name="Google Shape;1695;p23"/>
          <p:cNvSpPr txBox="1">
            <a:spLocks noGrp="1"/>
          </p:cNvSpPr>
          <p:nvPr>
            <p:ph type="body" idx="1"/>
          </p:nvPr>
        </p:nvSpPr>
        <p:spPr>
          <a:xfrm>
            <a:off x="5644953" y="2588209"/>
            <a:ext cx="6485528" cy="16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dirty="0">
                <a:latin typeface="Didact Gothic" panose="020B0604020202020204" charset="0"/>
              </a:rPr>
              <a:t>Zendesk &amp; Process Improvements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100" dirty="0">
              <a:latin typeface="Didact Gothic" panose="020B0604020202020204" charset="0"/>
            </a:endParaRPr>
          </a:p>
          <a:p>
            <a:pPr marL="171450" indent="-171450">
              <a:lnSpc>
                <a:spcPct val="100000"/>
              </a:lnSpc>
              <a:buSzPts val="1100"/>
            </a:pPr>
            <a:r>
              <a:rPr lang="en-US" sz="1100" b="1" dirty="0">
                <a:latin typeface="Didact Gothic" panose="020B0604020202020204" charset="0"/>
              </a:rPr>
              <a:t>Enhanced Python K Signup Reporting Tool </a:t>
            </a:r>
            <a:r>
              <a:rPr lang="en-US" sz="1100" dirty="0">
                <a:latin typeface="Didact Gothic" panose="020B0604020202020204" charset="0"/>
              </a:rPr>
              <a:t>with batch processing, auto-cleanup, and error resilience for long-range reporting.</a:t>
            </a:r>
          </a:p>
          <a:p>
            <a:pPr marL="171450" indent="-171450">
              <a:lnSpc>
                <a:spcPct val="100000"/>
              </a:lnSpc>
              <a:buSzPts val="1100"/>
            </a:pPr>
            <a:r>
              <a:rPr lang="en-US" sz="1100" b="1" dirty="0">
                <a:latin typeface="Didact Gothic" panose="020B0604020202020204" charset="0"/>
              </a:rPr>
              <a:t>Extended 3-strike auto-closure monitoring,</a:t>
            </a:r>
            <a:r>
              <a:rPr lang="en-US" sz="1100" dirty="0">
                <a:latin typeface="Didact Gothic" panose="020B0604020202020204" charset="0"/>
              </a:rPr>
              <a:t> optimizing backlog management.</a:t>
            </a:r>
          </a:p>
          <a:p>
            <a:pPr marL="171450" indent="-171450">
              <a:lnSpc>
                <a:spcPct val="100000"/>
              </a:lnSpc>
              <a:buSzPts val="1100"/>
            </a:pPr>
            <a:r>
              <a:rPr lang="en-US" sz="1100" b="1" dirty="0">
                <a:latin typeface="Didact Gothic" panose="020B0604020202020204" charset="0"/>
              </a:rPr>
              <a:t>Developed </a:t>
            </a:r>
            <a:r>
              <a:rPr lang="en-US" sz="1100" b="1" dirty="0" err="1">
                <a:latin typeface="Didact Gothic" panose="020B0604020202020204" charset="0"/>
              </a:rPr>
              <a:t>PostHog</a:t>
            </a:r>
            <a:r>
              <a:rPr lang="en-US" sz="1100" b="1" dirty="0">
                <a:latin typeface="Didact Gothic" panose="020B0604020202020204" charset="0"/>
              </a:rPr>
              <a:t> dashboards to centralize SLA metrics</a:t>
            </a:r>
            <a:r>
              <a:rPr lang="en-US" sz="1100" dirty="0">
                <a:latin typeface="Didact Gothic" panose="020B0604020202020204" charset="0"/>
              </a:rPr>
              <a:t>, UX friction insights, and automate FRT breach detection.</a:t>
            </a:r>
          </a:p>
        </p:txBody>
      </p:sp>
      <p:sp>
        <p:nvSpPr>
          <p:cNvPr id="1696" name="Google Shape;1696;p23"/>
          <p:cNvSpPr txBox="1">
            <a:spLocks noGrp="1"/>
          </p:cNvSpPr>
          <p:nvPr>
            <p:ph type="subTitle" idx="5"/>
          </p:nvPr>
        </p:nvSpPr>
        <p:spPr>
          <a:xfrm>
            <a:off x="299650" y="234950"/>
            <a:ext cx="44103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-US" dirty="0"/>
              <a:t>Customer success: Monthly Support Report - July 2025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endParaRPr lang="en-US" dirty="0"/>
          </a:p>
        </p:txBody>
      </p:sp>
      <p:grpSp>
        <p:nvGrpSpPr>
          <p:cNvPr id="1697" name="Google Shape;1697;p23"/>
          <p:cNvGrpSpPr/>
          <p:nvPr/>
        </p:nvGrpSpPr>
        <p:grpSpPr>
          <a:xfrm>
            <a:off x="5145194" y="32244"/>
            <a:ext cx="292562" cy="281207"/>
            <a:chOff x="5720871" y="1958340"/>
            <a:chExt cx="375128" cy="404963"/>
          </a:xfrm>
        </p:grpSpPr>
        <p:sp>
          <p:nvSpPr>
            <p:cNvPr id="1698" name="Google Shape;1698;p23"/>
            <p:cNvSpPr/>
            <p:nvPr/>
          </p:nvSpPr>
          <p:spPr>
            <a:xfrm>
              <a:off x="5720871" y="1958340"/>
              <a:ext cx="371157" cy="296259"/>
            </a:xfrm>
            <a:custGeom>
              <a:avLst/>
              <a:gdLst/>
              <a:ahLst/>
              <a:cxnLst/>
              <a:rect l="l" t="t" r="r" b="b"/>
              <a:pathLst>
                <a:path w="889000" h="546100" extrusionOk="0">
                  <a:moveTo>
                    <a:pt x="0" y="0"/>
                  </a:moveTo>
                  <a:lnTo>
                    <a:pt x="0" y="546100"/>
                  </a:lnTo>
                  <a:lnTo>
                    <a:pt x="889000" y="54610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50" tIns="45700" rIns="9145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699" name="Google Shape;1699;p23"/>
            <p:cNvSpPr/>
            <p:nvPr/>
          </p:nvSpPr>
          <p:spPr>
            <a:xfrm rot="5400000">
              <a:off x="5934071" y="2201375"/>
              <a:ext cx="218371" cy="105485"/>
            </a:xfrm>
            <a:custGeom>
              <a:avLst/>
              <a:gdLst/>
              <a:ahLst/>
              <a:cxnLst/>
              <a:rect l="l" t="t" r="r" b="b"/>
              <a:pathLst>
                <a:path w="753003" h="649141" extrusionOk="0">
                  <a:moveTo>
                    <a:pt x="0" y="649141"/>
                  </a:moveTo>
                  <a:lnTo>
                    <a:pt x="376502" y="0"/>
                  </a:lnTo>
                  <a:lnTo>
                    <a:pt x="753003" y="64914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50" tIns="45700" rIns="9145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cxnSp>
        <p:nvCxnSpPr>
          <p:cNvPr id="1700" name="Google Shape;1700;p23"/>
          <p:cNvCxnSpPr/>
          <p:nvPr/>
        </p:nvCxnSpPr>
        <p:spPr>
          <a:xfrm>
            <a:off x="5400788" y="2310210"/>
            <a:ext cx="5768100" cy="0"/>
          </a:xfrm>
          <a:prstGeom prst="straightConnector1">
            <a:avLst/>
          </a:prstGeom>
          <a:noFill/>
          <a:ln w="952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01" name="Google Shape;1701;p23"/>
          <p:cNvSpPr txBox="1">
            <a:spLocks noGrp="1"/>
          </p:cNvSpPr>
          <p:nvPr>
            <p:ph type="body" idx="1"/>
          </p:nvPr>
        </p:nvSpPr>
        <p:spPr>
          <a:xfrm>
            <a:off x="5644952" y="161814"/>
            <a:ext cx="6248985" cy="12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600" b="1" dirty="0">
                <a:latin typeface="Didact Gothic" panose="020B0604020202020204" charset="0"/>
              </a:rPr>
              <a:t>Metrics summary: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fr" sz="1600" b="1" dirty="0">
              <a:latin typeface="Didact Gothic" panose="020B0604020202020204" charset="0"/>
            </a:endParaRPr>
          </a:p>
          <a:p>
            <a:pPr marL="171450" indent="-171450">
              <a:lnSpc>
                <a:spcPct val="100000"/>
              </a:lnSpc>
              <a:buSzPts val="1100"/>
              <a:buFont typeface="Wingdings" panose="05000000000000000000" pitchFamily="2" charset="2"/>
              <a:buChar char="Ø"/>
            </a:pPr>
            <a:r>
              <a:rPr lang="en-US" sz="1100" b="1" dirty="0">
                <a:latin typeface="Didact Gothic" panose="020B0604020202020204" charset="0"/>
              </a:rPr>
              <a:t>62 tickets handled in July (–25.30% vs June), </a:t>
            </a:r>
            <a:r>
              <a:rPr lang="en-US" sz="1100" dirty="0">
                <a:latin typeface="Didact Gothic" panose="020B0604020202020204" charset="0"/>
              </a:rPr>
              <a:t>reflecting stable post-launch operations and efficient ticket triage.</a:t>
            </a:r>
          </a:p>
          <a:p>
            <a:pPr marL="171450" indent="-171450">
              <a:lnSpc>
                <a:spcPct val="100000"/>
              </a:lnSpc>
              <a:buSzPts val="1100"/>
              <a:buFont typeface="Wingdings" panose="05000000000000000000" pitchFamily="2" charset="2"/>
              <a:buChar char="Ø"/>
            </a:pPr>
            <a:r>
              <a:rPr lang="en-US" sz="1100" b="1" dirty="0">
                <a:latin typeface="Didact Gothic" panose="020B0604020202020204" charset="0"/>
              </a:rPr>
              <a:t>First response time averaged 31 minutes</a:t>
            </a:r>
            <a:r>
              <a:rPr lang="en-US" sz="1100" dirty="0">
                <a:latin typeface="Didact Gothic" panose="020B0604020202020204" charset="0"/>
              </a:rPr>
              <a:t>, maintaining SLA compliance across all K-Navigator flows with dynamic SLA alerts.</a:t>
            </a:r>
          </a:p>
          <a:p>
            <a:pPr marL="171450" indent="-171450">
              <a:lnSpc>
                <a:spcPct val="100000"/>
              </a:lnSpc>
              <a:buSzPts val="1100"/>
              <a:buFont typeface="Wingdings" panose="05000000000000000000" pitchFamily="2" charset="2"/>
              <a:buChar char="Ø"/>
            </a:pPr>
            <a:r>
              <a:rPr lang="en-US" sz="1100" b="1" dirty="0">
                <a:latin typeface="Didact Gothic" panose="020B0604020202020204" charset="0"/>
              </a:rPr>
              <a:t>Average resolution time increased to 1.3 </a:t>
            </a:r>
            <a:r>
              <a:rPr lang="en-US" sz="1100" b="1" dirty="0" err="1">
                <a:latin typeface="Didact Gothic" panose="020B0604020202020204" charset="0"/>
              </a:rPr>
              <a:t>hrs</a:t>
            </a:r>
            <a:r>
              <a:rPr lang="en-US" sz="1100" b="1" dirty="0">
                <a:latin typeface="Didact Gothic" panose="020B0604020202020204" charset="0"/>
              </a:rPr>
              <a:t> (+18%), </a:t>
            </a:r>
            <a:r>
              <a:rPr lang="en-US" sz="1100" dirty="0">
                <a:latin typeface="Didact Gothic" panose="020B0604020202020204" charset="0"/>
              </a:rPr>
              <a:t>driven by a few extended cases but remained within SLA.</a:t>
            </a:r>
          </a:p>
          <a:p>
            <a:pPr marL="171450" indent="-171450">
              <a:lnSpc>
                <a:spcPct val="100000"/>
              </a:lnSpc>
              <a:buSzPts val="1100"/>
              <a:buFont typeface="Wingdings" panose="05000000000000000000" pitchFamily="2" charset="2"/>
              <a:buChar char="Ø"/>
            </a:pPr>
            <a:r>
              <a:rPr lang="en-US" sz="1100" b="1" dirty="0">
                <a:latin typeface="Didact Gothic" panose="020B0604020202020204" charset="0"/>
              </a:rPr>
              <a:t>CSAT at 94.4%, </a:t>
            </a:r>
            <a:r>
              <a:rPr lang="en-US" sz="1100" dirty="0">
                <a:latin typeface="Didact Gothic" panose="020B0604020202020204" charset="0"/>
              </a:rPr>
              <a:t>confirming sustained service quality and positive user sentiment.</a:t>
            </a:r>
          </a:p>
          <a:p>
            <a:pPr marL="171450" indent="-171450">
              <a:lnSpc>
                <a:spcPct val="100000"/>
              </a:lnSpc>
              <a:buSzPts val="1100"/>
              <a:buFont typeface="Wingdings" panose="05000000000000000000" pitchFamily="2" charset="2"/>
              <a:buChar char="Ø"/>
            </a:pPr>
            <a:r>
              <a:rPr lang="en-US" sz="1100" dirty="0">
                <a:latin typeface="Didact Gothic" panose="020B0604020202020204" charset="0"/>
              </a:rPr>
              <a:t>Blocking issues remained minimal (4 total), all resolved within SLA boundaries.</a:t>
            </a:r>
          </a:p>
        </p:txBody>
      </p:sp>
      <p:grpSp>
        <p:nvGrpSpPr>
          <p:cNvPr id="1702" name="Google Shape;1702;p23"/>
          <p:cNvGrpSpPr/>
          <p:nvPr/>
        </p:nvGrpSpPr>
        <p:grpSpPr>
          <a:xfrm>
            <a:off x="816004" y="3192369"/>
            <a:ext cx="213635" cy="274936"/>
            <a:chOff x="5720871" y="1880536"/>
            <a:chExt cx="375128" cy="482767"/>
          </a:xfrm>
        </p:grpSpPr>
        <p:sp>
          <p:nvSpPr>
            <p:cNvPr id="1703" name="Google Shape;1703;p23"/>
            <p:cNvSpPr/>
            <p:nvPr/>
          </p:nvSpPr>
          <p:spPr>
            <a:xfrm>
              <a:off x="5720871" y="1880536"/>
              <a:ext cx="371157" cy="374079"/>
            </a:xfrm>
            <a:custGeom>
              <a:avLst/>
              <a:gdLst/>
              <a:ahLst/>
              <a:cxnLst/>
              <a:rect l="l" t="t" r="r" b="b"/>
              <a:pathLst>
                <a:path w="889000" h="546100" extrusionOk="0">
                  <a:moveTo>
                    <a:pt x="0" y="0"/>
                  </a:moveTo>
                  <a:lnTo>
                    <a:pt x="0" y="546100"/>
                  </a:lnTo>
                  <a:lnTo>
                    <a:pt x="889000" y="54610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50" tIns="45700" rIns="9145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704" name="Google Shape;1704;p23"/>
            <p:cNvSpPr/>
            <p:nvPr/>
          </p:nvSpPr>
          <p:spPr>
            <a:xfrm rot="5400000">
              <a:off x="5934071" y="2201375"/>
              <a:ext cx="218371" cy="105485"/>
            </a:xfrm>
            <a:custGeom>
              <a:avLst/>
              <a:gdLst/>
              <a:ahLst/>
              <a:cxnLst/>
              <a:rect l="l" t="t" r="r" b="b"/>
              <a:pathLst>
                <a:path w="753003" h="649141" extrusionOk="0">
                  <a:moveTo>
                    <a:pt x="0" y="649141"/>
                  </a:moveTo>
                  <a:lnTo>
                    <a:pt x="376502" y="0"/>
                  </a:lnTo>
                  <a:lnTo>
                    <a:pt x="753003" y="64914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50" tIns="45700" rIns="9145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1705" name="Google Shape;1705;p23"/>
          <p:cNvSpPr txBox="1">
            <a:spLocks noGrp="1"/>
          </p:cNvSpPr>
          <p:nvPr>
            <p:ph type="subTitle" idx="4"/>
          </p:nvPr>
        </p:nvSpPr>
        <p:spPr>
          <a:xfrm>
            <a:off x="1081283" y="3290746"/>
            <a:ext cx="3059100" cy="6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dirty="0"/>
              <a:t>TL;DR - Most important points in one place!</a:t>
            </a:r>
            <a:endParaRPr dirty="0"/>
          </a:p>
        </p:txBody>
      </p:sp>
      <p:cxnSp>
        <p:nvCxnSpPr>
          <p:cNvPr id="1706" name="Google Shape;1706;p23"/>
          <p:cNvCxnSpPr/>
          <p:nvPr/>
        </p:nvCxnSpPr>
        <p:spPr>
          <a:xfrm>
            <a:off x="5355488" y="4253809"/>
            <a:ext cx="5768100" cy="0"/>
          </a:xfrm>
          <a:prstGeom prst="straightConnector1">
            <a:avLst/>
          </a:prstGeom>
          <a:noFill/>
          <a:ln w="952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707" name="Google Shape;1707;p23"/>
          <p:cNvGrpSpPr/>
          <p:nvPr/>
        </p:nvGrpSpPr>
        <p:grpSpPr>
          <a:xfrm>
            <a:off x="5149360" y="4348217"/>
            <a:ext cx="292562" cy="281207"/>
            <a:chOff x="5720871" y="1958340"/>
            <a:chExt cx="375128" cy="404963"/>
          </a:xfrm>
        </p:grpSpPr>
        <p:sp>
          <p:nvSpPr>
            <p:cNvPr id="1708" name="Google Shape;1708;p23"/>
            <p:cNvSpPr/>
            <p:nvPr/>
          </p:nvSpPr>
          <p:spPr>
            <a:xfrm>
              <a:off x="5720871" y="1958340"/>
              <a:ext cx="371157" cy="296259"/>
            </a:xfrm>
            <a:custGeom>
              <a:avLst/>
              <a:gdLst/>
              <a:ahLst/>
              <a:cxnLst/>
              <a:rect l="l" t="t" r="r" b="b"/>
              <a:pathLst>
                <a:path w="889000" h="546100" extrusionOk="0">
                  <a:moveTo>
                    <a:pt x="0" y="0"/>
                  </a:moveTo>
                  <a:lnTo>
                    <a:pt x="0" y="546100"/>
                  </a:lnTo>
                  <a:lnTo>
                    <a:pt x="889000" y="54610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50" tIns="45700" rIns="9145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709" name="Google Shape;1709;p23"/>
            <p:cNvSpPr/>
            <p:nvPr/>
          </p:nvSpPr>
          <p:spPr>
            <a:xfrm rot="5400000">
              <a:off x="5934071" y="2201375"/>
              <a:ext cx="218371" cy="105485"/>
            </a:xfrm>
            <a:custGeom>
              <a:avLst/>
              <a:gdLst/>
              <a:ahLst/>
              <a:cxnLst/>
              <a:rect l="l" t="t" r="r" b="b"/>
              <a:pathLst>
                <a:path w="753003" h="649141" extrusionOk="0">
                  <a:moveTo>
                    <a:pt x="0" y="649141"/>
                  </a:moveTo>
                  <a:lnTo>
                    <a:pt x="376502" y="0"/>
                  </a:lnTo>
                  <a:lnTo>
                    <a:pt x="753003" y="64914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50" tIns="45700" rIns="9145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1710" name="Google Shape;1710;p23"/>
          <p:cNvSpPr txBox="1">
            <a:spLocks noGrp="1"/>
          </p:cNvSpPr>
          <p:nvPr>
            <p:ph type="body" idx="1"/>
          </p:nvPr>
        </p:nvSpPr>
        <p:spPr>
          <a:xfrm>
            <a:off x="5644952" y="4460681"/>
            <a:ext cx="6361697" cy="119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1600" b="1" dirty="0">
                <a:latin typeface="Didact Gothic" panose="020B0604020202020204" charset="0"/>
              </a:rPr>
              <a:t>Owkin K</a:t>
            </a:r>
          </a:p>
          <a:p>
            <a:r>
              <a:rPr lang="en-US" sz="1100" b="1" dirty="0">
                <a:latin typeface="Didact Gothic" panose="020B0604020202020204" charset="0"/>
              </a:rPr>
              <a:t>371 K-Navigator tickets processed</a:t>
            </a:r>
            <a:r>
              <a:rPr lang="en-US" sz="1100" dirty="0">
                <a:latin typeface="Didact Gothic" panose="020B0604020202020204" charset="0"/>
              </a:rPr>
              <a:t>, maintaining high triage accuracy with structured ownership.</a:t>
            </a:r>
          </a:p>
          <a:p>
            <a:r>
              <a:rPr lang="en-US" sz="1100" b="1" dirty="0">
                <a:latin typeface="Didact Gothic" panose="020B0604020202020204" charset="0"/>
              </a:rPr>
              <a:t>Signup flows stabilized, enabling focus on scalable documentation and automation efforts</a:t>
            </a:r>
            <a:r>
              <a:rPr lang="en-US" sz="1100" dirty="0">
                <a:latin typeface="Didact Gothic" panose="020B0604020202020204" charset="0"/>
              </a:rPr>
              <a:t>.</a:t>
            </a:r>
          </a:p>
          <a:p>
            <a:r>
              <a:rPr lang="en-US" sz="1100" b="1" dirty="0">
                <a:latin typeface="Didact Gothic" panose="020B0604020202020204" charset="0"/>
              </a:rPr>
              <a:t>Fully operational Python reporting pipeline</a:t>
            </a:r>
            <a:r>
              <a:rPr lang="en-US" sz="1100" dirty="0">
                <a:latin typeface="Didact Gothic" panose="020B0604020202020204" charset="0"/>
              </a:rPr>
              <a:t> now supports daily Zendesk reporting with new metrics.</a:t>
            </a:r>
          </a:p>
          <a:p>
            <a:r>
              <a:rPr lang="en-US" sz="1100" dirty="0">
                <a:latin typeface="Didact Gothic" panose="020B0604020202020204" charset="0"/>
              </a:rPr>
              <a:t>K – Navigator </a:t>
            </a:r>
            <a:r>
              <a:rPr lang="en-US" sz="1100" dirty="0" err="1">
                <a:latin typeface="Didact Gothic" panose="020B0604020202020204" charset="0"/>
              </a:rPr>
              <a:t>PostHog</a:t>
            </a:r>
            <a:r>
              <a:rPr lang="en-US" sz="1100" dirty="0">
                <a:latin typeface="Didact Gothic" panose="020B0604020202020204" charset="0"/>
              </a:rPr>
              <a:t> dashboards created for behavioral monitoring, SLA tracking, and onboarding quality improvements.</a:t>
            </a:r>
          </a:p>
          <a:p>
            <a:r>
              <a:rPr lang="en-US" sz="1100" dirty="0">
                <a:latin typeface="Didact Gothic" panose="020B0604020202020204" charset="0"/>
              </a:rPr>
              <a:t>Laid groundwork for Q4 automation upgrades and streamlined SLA breach alerts across squads.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5" name="Google Shape;1195;p3"/>
          <p:cNvSpPr txBox="1">
            <a:spLocks noGrp="1"/>
          </p:cNvSpPr>
          <p:nvPr>
            <p:ph type="title"/>
          </p:nvPr>
        </p:nvSpPr>
        <p:spPr>
          <a:xfrm>
            <a:off x="775215" y="760169"/>
            <a:ext cx="10408200" cy="17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1500"/>
              <a:buNone/>
            </a:pPr>
            <a:r>
              <a:rPr lang="fr"/>
              <a:t>Agenda</a:t>
            </a:r>
            <a:endParaRPr/>
          </a:p>
        </p:txBody>
      </p:sp>
      <p:pic>
        <p:nvPicPr>
          <p:cNvPr id="1196" name="Google Shape;1196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5400000">
            <a:off x="4893729" y="903850"/>
            <a:ext cx="3181377" cy="3181377"/>
          </a:xfrm>
          <a:prstGeom prst="rect">
            <a:avLst/>
          </a:prstGeom>
          <a:noFill/>
          <a:ln>
            <a:noFill/>
          </a:ln>
        </p:spPr>
      </p:pic>
      <p:sp>
        <p:nvSpPr>
          <p:cNvPr id="1197" name="Google Shape;1197;p3"/>
          <p:cNvSpPr txBox="1">
            <a:spLocks noGrp="1"/>
          </p:cNvSpPr>
          <p:nvPr>
            <p:ph type="subTitle" idx="1"/>
          </p:nvPr>
        </p:nvSpPr>
        <p:spPr>
          <a:xfrm>
            <a:off x="1257200" y="4756875"/>
            <a:ext cx="26523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fr" b="1"/>
              <a:t>Part I: Abstra support key metrics</a:t>
            </a:r>
            <a:endParaRPr b="1"/>
          </a:p>
        </p:txBody>
      </p:sp>
      <p:sp>
        <p:nvSpPr>
          <p:cNvPr id="1198" name="Google Shape;1198;p3"/>
          <p:cNvSpPr txBox="1">
            <a:spLocks noGrp="1"/>
          </p:cNvSpPr>
          <p:nvPr>
            <p:ph type="subTitle" idx="2"/>
          </p:nvPr>
        </p:nvSpPr>
        <p:spPr>
          <a:xfrm>
            <a:off x="576475" y="4756875"/>
            <a:ext cx="5952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fr"/>
              <a:t>1</a:t>
            </a:r>
            <a:endParaRPr/>
          </a:p>
        </p:txBody>
      </p:sp>
      <p:sp>
        <p:nvSpPr>
          <p:cNvPr id="1199" name="Google Shape;1199;p3"/>
          <p:cNvSpPr txBox="1">
            <a:spLocks noGrp="1"/>
          </p:cNvSpPr>
          <p:nvPr>
            <p:ph type="subTitle" idx="3"/>
          </p:nvPr>
        </p:nvSpPr>
        <p:spPr>
          <a:xfrm>
            <a:off x="4982225" y="4756875"/>
            <a:ext cx="28137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/>
              <a:t>Part II: Achievements &amp; roadmap </a:t>
            </a:r>
            <a:endParaRPr/>
          </a:p>
        </p:txBody>
      </p:sp>
      <p:sp>
        <p:nvSpPr>
          <p:cNvPr id="1200" name="Google Shape;1200;p3"/>
          <p:cNvSpPr txBox="1">
            <a:spLocks noGrp="1"/>
          </p:cNvSpPr>
          <p:nvPr>
            <p:ph type="subTitle" idx="4"/>
          </p:nvPr>
        </p:nvSpPr>
        <p:spPr>
          <a:xfrm>
            <a:off x="4301500" y="4756875"/>
            <a:ext cx="5952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fr"/>
              <a:t>2</a:t>
            </a:r>
            <a:endParaRPr/>
          </a:p>
        </p:txBody>
      </p:sp>
      <p:sp>
        <p:nvSpPr>
          <p:cNvPr id="1201" name="Google Shape;1201;p3"/>
          <p:cNvSpPr txBox="1">
            <a:spLocks noGrp="1"/>
          </p:cNvSpPr>
          <p:nvPr>
            <p:ph type="subTitle" idx="5"/>
          </p:nvPr>
        </p:nvSpPr>
        <p:spPr>
          <a:xfrm>
            <a:off x="8707250" y="4756875"/>
            <a:ext cx="26523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/>
              <a:t>Part III: Roadmap items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/>
              <a:t> deep dive</a:t>
            </a:r>
            <a:endParaRPr/>
          </a:p>
        </p:txBody>
      </p:sp>
      <p:sp>
        <p:nvSpPr>
          <p:cNvPr id="1202" name="Google Shape;1202;p3"/>
          <p:cNvSpPr txBox="1">
            <a:spLocks noGrp="1"/>
          </p:cNvSpPr>
          <p:nvPr>
            <p:ph type="subTitle" idx="6"/>
          </p:nvPr>
        </p:nvSpPr>
        <p:spPr>
          <a:xfrm>
            <a:off x="8026525" y="4756875"/>
            <a:ext cx="5952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fr"/>
              <a:t>3</a:t>
            </a:r>
            <a:endParaRPr/>
          </a:p>
        </p:txBody>
      </p:sp>
      <p:sp>
        <p:nvSpPr>
          <p:cNvPr id="1203" name="Google Shape;1203;p3"/>
          <p:cNvSpPr txBox="1">
            <a:spLocks noGrp="1"/>
          </p:cNvSpPr>
          <p:nvPr>
            <p:ph type="subTitle" idx="1"/>
          </p:nvPr>
        </p:nvSpPr>
        <p:spPr>
          <a:xfrm>
            <a:off x="1257200" y="5761700"/>
            <a:ext cx="26523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fr"/>
              <a:t>Part IV: Product Insights</a:t>
            </a:r>
            <a:endParaRPr/>
          </a:p>
        </p:txBody>
      </p:sp>
      <p:sp>
        <p:nvSpPr>
          <p:cNvPr id="1204" name="Google Shape;1204;p3"/>
          <p:cNvSpPr txBox="1">
            <a:spLocks noGrp="1"/>
          </p:cNvSpPr>
          <p:nvPr>
            <p:ph type="subTitle" idx="2"/>
          </p:nvPr>
        </p:nvSpPr>
        <p:spPr>
          <a:xfrm>
            <a:off x="576475" y="5761700"/>
            <a:ext cx="5952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fr"/>
              <a:t>4</a:t>
            </a:r>
            <a:endParaRPr/>
          </a:p>
        </p:txBody>
      </p:sp>
      <p:sp>
        <p:nvSpPr>
          <p:cNvPr id="1205" name="Google Shape;1205;p3"/>
          <p:cNvSpPr txBox="1">
            <a:spLocks noGrp="1"/>
          </p:cNvSpPr>
          <p:nvPr>
            <p:ph type="subTitle" idx="1"/>
          </p:nvPr>
        </p:nvSpPr>
        <p:spPr>
          <a:xfrm>
            <a:off x="4993538" y="5761700"/>
            <a:ext cx="26523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fr"/>
              <a:t>Part V: Next steps</a:t>
            </a:r>
            <a:endParaRPr/>
          </a:p>
        </p:txBody>
      </p:sp>
      <p:sp>
        <p:nvSpPr>
          <p:cNvPr id="1206" name="Google Shape;1206;p3"/>
          <p:cNvSpPr txBox="1">
            <a:spLocks noGrp="1"/>
          </p:cNvSpPr>
          <p:nvPr>
            <p:ph type="subTitle" idx="2"/>
          </p:nvPr>
        </p:nvSpPr>
        <p:spPr>
          <a:xfrm>
            <a:off x="4312813" y="5761700"/>
            <a:ext cx="5952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fr"/>
              <a:t>5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4" name="Google Shape;1214;p4"/>
          <p:cNvSpPr txBox="1">
            <a:spLocks noGrp="1"/>
          </p:cNvSpPr>
          <p:nvPr>
            <p:ph type="title"/>
          </p:nvPr>
        </p:nvSpPr>
        <p:spPr>
          <a:xfrm>
            <a:off x="281024" y="646775"/>
            <a:ext cx="7148700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Didact Gothic"/>
              <a:buNone/>
            </a:pPr>
            <a:r>
              <a:rPr lang="fr"/>
              <a:t>Abstra at a glance - Fullstory Metrics</a:t>
            </a:r>
            <a:endParaRPr/>
          </a:p>
        </p:txBody>
      </p:sp>
      <p:sp>
        <p:nvSpPr>
          <p:cNvPr id="1215" name="Google Shape;1215;p4"/>
          <p:cNvSpPr>
            <a:spLocks noGrp="1"/>
          </p:cNvSpPr>
          <p:nvPr>
            <p:ph type="body" idx="3"/>
          </p:nvPr>
        </p:nvSpPr>
        <p:spPr>
          <a:xfrm>
            <a:off x="238388" y="3064788"/>
            <a:ext cx="1360800" cy="4302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 sz="1200" b="1">
                <a:latin typeface="Inter"/>
                <a:ea typeface="Inter"/>
                <a:cs typeface="Inter"/>
                <a:sym typeface="Inter"/>
              </a:rPr>
              <a:t>New Users</a:t>
            </a:r>
            <a:endParaRPr sz="1200" b="1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16" name="Google Shape;1216;p4"/>
          <p:cNvSpPr>
            <a:spLocks noGrp="1"/>
          </p:cNvSpPr>
          <p:nvPr>
            <p:ph type="body" idx="7"/>
          </p:nvPr>
        </p:nvSpPr>
        <p:spPr>
          <a:xfrm>
            <a:off x="238388" y="2482138"/>
            <a:ext cx="1360800" cy="430200"/>
          </a:xfrm>
          <a:prstGeom prst="roundRect">
            <a:avLst>
              <a:gd name="adj" fmla="val 16667"/>
            </a:avLst>
          </a:prstGeom>
          <a:solidFill>
            <a:srgbClr val="019EFF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 sz="1200" b="1">
                <a:latin typeface="Inter"/>
                <a:ea typeface="Inter"/>
                <a:cs typeface="Inter"/>
                <a:sym typeface="Inter"/>
              </a:rPr>
              <a:t>Active Users</a:t>
            </a:r>
            <a:endParaRPr sz="1200" b="1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17" name="Google Shape;1217;p4"/>
          <p:cNvSpPr>
            <a:spLocks noGrp="1"/>
          </p:cNvSpPr>
          <p:nvPr>
            <p:ph type="body" idx="31"/>
          </p:nvPr>
        </p:nvSpPr>
        <p:spPr>
          <a:xfrm>
            <a:off x="238400" y="1892800"/>
            <a:ext cx="2814300" cy="3639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 sz="1100" b="1">
                <a:latin typeface="Inter"/>
                <a:ea typeface="Inter"/>
                <a:cs typeface="Inter"/>
                <a:sym typeface="Inter"/>
              </a:rPr>
              <a:t>General Metrics</a:t>
            </a:r>
            <a:endParaRPr sz="1100" b="1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18" name="Google Shape;1218;p4"/>
          <p:cNvSpPr>
            <a:spLocks noGrp="1"/>
          </p:cNvSpPr>
          <p:nvPr>
            <p:ph type="body" idx="6"/>
          </p:nvPr>
        </p:nvSpPr>
        <p:spPr>
          <a:xfrm>
            <a:off x="238388" y="3642503"/>
            <a:ext cx="1360800" cy="4302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 sz="1200" b="1">
                <a:latin typeface="Inter"/>
                <a:ea typeface="Inter"/>
                <a:cs typeface="Inter"/>
                <a:sym typeface="Inter"/>
              </a:rPr>
              <a:t>Average session</a:t>
            </a:r>
            <a:endParaRPr sz="1200" b="1">
              <a:latin typeface="Inter"/>
              <a:ea typeface="Inter"/>
              <a:cs typeface="Inter"/>
              <a:sym typeface="Inter"/>
            </a:endParaRPr>
          </a:p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 sz="1200" b="1">
                <a:latin typeface="Inter"/>
                <a:ea typeface="Inter"/>
                <a:cs typeface="Inter"/>
                <a:sym typeface="Inter"/>
              </a:rPr>
              <a:t> per user</a:t>
            </a:r>
            <a:endParaRPr sz="1200" b="1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19" name="Google Shape;1219;p4"/>
          <p:cNvSpPr>
            <a:spLocks noGrp="1"/>
          </p:cNvSpPr>
          <p:nvPr>
            <p:ph type="body" idx="7"/>
          </p:nvPr>
        </p:nvSpPr>
        <p:spPr>
          <a:xfrm>
            <a:off x="238388" y="4230087"/>
            <a:ext cx="1360800" cy="4302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 sz="1200" b="1">
                <a:latin typeface="Inter"/>
                <a:ea typeface="Inter"/>
                <a:cs typeface="Inter"/>
                <a:sym typeface="Inter"/>
              </a:rPr>
              <a:t>Abstra</a:t>
            </a:r>
            <a:endParaRPr sz="1200" b="1">
              <a:latin typeface="Inter"/>
              <a:ea typeface="Inter"/>
              <a:cs typeface="Inter"/>
              <a:sym typeface="Inter"/>
            </a:endParaRPr>
          </a:p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 sz="1200" b="1">
                <a:latin typeface="Inter"/>
                <a:ea typeface="Inter"/>
                <a:cs typeface="Inter"/>
                <a:sym typeface="Inter"/>
              </a:rPr>
              <a:t>Documentation</a:t>
            </a:r>
            <a:endParaRPr sz="1200" b="1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20" name="Google Shape;1220;p4"/>
          <p:cNvSpPr>
            <a:spLocks noGrp="1"/>
          </p:cNvSpPr>
          <p:nvPr>
            <p:ph type="body" idx="3"/>
          </p:nvPr>
        </p:nvSpPr>
        <p:spPr>
          <a:xfrm>
            <a:off x="1761542" y="3080281"/>
            <a:ext cx="450000" cy="4281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 sz="1200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41</a:t>
            </a:r>
            <a:endParaRPr sz="1200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21" name="Google Shape;1221;p4"/>
          <p:cNvSpPr>
            <a:spLocks noGrp="1"/>
          </p:cNvSpPr>
          <p:nvPr>
            <p:ph type="body" idx="7"/>
          </p:nvPr>
        </p:nvSpPr>
        <p:spPr>
          <a:xfrm>
            <a:off x="1762475" y="2500475"/>
            <a:ext cx="450000" cy="4281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 sz="1200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136</a:t>
            </a:r>
            <a:endParaRPr lang="en-US" sz="1200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22" name="Google Shape;1222;p4"/>
          <p:cNvSpPr>
            <a:spLocks noGrp="1"/>
          </p:cNvSpPr>
          <p:nvPr>
            <p:ph type="body" idx="6"/>
          </p:nvPr>
        </p:nvSpPr>
        <p:spPr>
          <a:xfrm>
            <a:off x="1760609" y="3655179"/>
            <a:ext cx="450000" cy="4281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 sz="1200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25</a:t>
            </a:r>
            <a:endParaRPr sz="1200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23" name="Google Shape;1223;p4"/>
          <p:cNvSpPr>
            <a:spLocks noGrp="1"/>
          </p:cNvSpPr>
          <p:nvPr>
            <p:ph type="body" idx="7"/>
          </p:nvPr>
        </p:nvSpPr>
        <p:spPr>
          <a:xfrm>
            <a:off x="1759676" y="4234474"/>
            <a:ext cx="450000" cy="4281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 sz="1200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27</a:t>
            </a:r>
            <a:endParaRPr sz="1200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24" name="Google Shape;1224;p4"/>
          <p:cNvSpPr txBox="1">
            <a:spLocks noGrp="1"/>
          </p:cNvSpPr>
          <p:nvPr>
            <p:ph type="subTitle" idx="1"/>
          </p:nvPr>
        </p:nvSpPr>
        <p:spPr>
          <a:xfrm>
            <a:off x="299650" y="234950"/>
            <a:ext cx="44103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-US" dirty="0"/>
              <a:t>Customer success: Monthly Support Report - July 2025</a:t>
            </a:r>
          </a:p>
        </p:txBody>
      </p:sp>
      <p:grpSp>
        <p:nvGrpSpPr>
          <p:cNvPr id="1225" name="Google Shape;1225;p4"/>
          <p:cNvGrpSpPr/>
          <p:nvPr/>
        </p:nvGrpSpPr>
        <p:grpSpPr>
          <a:xfrm>
            <a:off x="365370" y="1020108"/>
            <a:ext cx="330226" cy="274936"/>
            <a:chOff x="5516145" y="1880536"/>
            <a:chExt cx="579854" cy="482767"/>
          </a:xfrm>
        </p:grpSpPr>
        <p:sp>
          <p:nvSpPr>
            <p:cNvPr id="1226" name="Google Shape;1226;p4"/>
            <p:cNvSpPr/>
            <p:nvPr/>
          </p:nvSpPr>
          <p:spPr>
            <a:xfrm>
              <a:off x="5516145" y="1880536"/>
              <a:ext cx="577850" cy="374079"/>
            </a:xfrm>
            <a:custGeom>
              <a:avLst/>
              <a:gdLst/>
              <a:ahLst/>
              <a:cxnLst/>
              <a:rect l="l" t="t" r="r" b="b"/>
              <a:pathLst>
                <a:path w="889000" h="546100" extrusionOk="0">
                  <a:moveTo>
                    <a:pt x="0" y="0"/>
                  </a:moveTo>
                  <a:lnTo>
                    <a:pt x="0" y="546100"/>
                  </a:lnTo>
                  <a:lnTo>
                    <a:pt x="889000" y="546100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50" tIns="45700" rIns="9145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227" name="Google Shape;1227;p4"/>
            <p:cNvSpPr/>
            <p:nvPr/>
          </p:nvSpPr>
          <p:spPr>
            <a:xfrm rot="5400000">
              <a:off x="5934071" y="2201375"/>
              <a:ext cx="218371" cy="105485"/>
            </a:xfrm>
            <a:custGeom>
              <a:avLst/>
              <a:gdLst/>
              <a:ahLst/>
              <a:cxnLst/>
              <a:rect l="l" t="t" r="r" b="b"/>
              <a:pathLst>
                <a:path w="753003" h="649141" extrusionOk="0">
                  <a:moveTo>
                    <a:pt x="0" y="649141"/>
                  </a:moveTo>
                  <a:lnTo>
                    <a:pt x="376502" y="0"/>
                  </a:lnTo>
                  <a:lnTo>
                    <a:pt x="753003" y="649141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50" tIns="45700" rIns="9145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1228" name="Google Shape;1228;p4"/>
          <p:cNvSpPr txBox="1"/>
          <p:nvPr/>
        </p:nvSpPr>
        <p:spPr>
          <a:xfrm>
            <a:off x="839875" y="1145375"/>
            <a:ext cx="7774500" cy="2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60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fr" sz="1200" b="0" i="0" u="none" strike="noStrike" cap="none">
                <a:solidFill>
                  <a:srgbClr val="000000"/>
                </a:solidFill>
                <a:latin typeface="Didact Gothic"/>
                <a:ea typeface="Didact Gothic"/>
                <a:cs typeface="Didact Gothic"/>
                <a:sym typeface="Didact Gothic"/>
              </a:rPr>
              <a:t>A general overview of numerical metrics and feature adoption compared with previous month</a:t>
            </a:r>
            <a:endParaRPr sz="1200" b="0" i="0" u="none" strike="noStrike" cap="none">
              <a:solidFill>
                <a:srgbClr val="000000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229" name="Google Shape;1229;p4"/>
          <p:cNvSpPr>
            <a:spLocks noGrp="1"/>
          </p:cNvSpPr>
          <p:nvPr>
            <p:ph type="body" idx="3"/>
          </p:nvPr>
        </p:nvSpPr>
        <p:spPr>
          <a:xfrm>
            <a:off x="3462913" y="3081426"/>
            <a:ext cx="1360800" cy="4302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 sz="1200" b="1" dirty="0">
                <a:latin typeface="Inter"/>
                <a:ea typeface="Inter"/>
                <a:cs typeface="Inter"/>
                <a:sym typeface="Inter"/>
              </a:rPr>
              <a:t>Dataset Views</a:t>
            </a:r>
            <a:endParaRPr sz="1200" b="1" dirty="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30" name="Google Shape;1230;p4"/>
          <p:cNvSpPr>
            <a:spLocks noGrp="1"/>
          </p:cNvSpPr>
          <p:nvPr>
            <p:ph type="body" idx="7"/>
          </p:nvPr>
        </p:nvSpPr>
        <p:spPr>
          <a:xfrm>
            <a:off x="3462913" y="2498775"/>
            <a:ext cx="1360800" cy="430200"/>
          </a:xfrm>
          <a:prstGeom prst="roundRect">
            <a:avLst>
              <a:gd name="adj" fmla="val 16667"/>
            </a:avLst>
          </a:prstGeom>
          <a:solidFill>
            <a:srgbClr val="019EFF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 sz="1200" b="1">
                <a:latin typeface="Inter"/>
                <a:ea typeface="Inter"/>
                <a:cs typeface="Inter"/>
                <a:sym typeface="Inter"/>
              </a:rPr>
              <a:t>Dataset Search</a:t>
            </a:r>
            <a:endParaRPr sz="1200" b="1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31" name="Google Shape;1231;p4"/>
          <p:cNvSpPr>
            <a:spLocks noGrp="1"/>
          </p:cNvSpPr>
          <p:nvPr>
            <p:ph type="body" idx="31"/>
          </p:nvPr>
        </p:nvSpPr>
        <p:spPr>
          <a:xfrm>
            <a:off x="3462925" y="1909450"/>
            <a:ext cx="2814300" cy="3639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 sz="1100" b="1">
                <a:latin typeface="Inter"/>
                <a:ea typeface="Inter"/>
                <a:cs typeface="Inter"/>
                <a:sym typeface="Inter"/>
              </a:rPr>
              <a:t>Catalog Metrics</a:t>
            </a:r>
            <a:endParaRPr sz="1100" b="1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32" name="Google Shape;1232;p4"/>
          <p:cNvSpPr>
            <a:spLocks noGrp="1"/>
          </p:cNvSpPr>
          <p:nvPr>
            <p:ph type="body" idx="3"/>
          </p:nvPr>
        </p:nvSpPr>
        <p:spPr>
          <a:xfrm>
            <a:off x="4987525" y="3096921"/>
            <a:ext cx="526200" cy="4281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 sz="1200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3416</a:t>
            </a:r>
            <a:endParaRPr sz="1200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33" name="Google Shape;1233;p4"/>
          <p:cNvSpPr>
            <a:spLocks noGrp="1"/>
          </p:cNvSpPr>
          <p:nvPr>
            <p:ph type="body" idx="7"/>
          </p:nvPr>
        </p:nvSpPr>
        <p:spPr>
          <a:xfrm>
            <a:off x="4988616" y="2517100"/>
            <a:ext cx="526200" cy="4281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 sz="1200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923</a:t>
            </a:r>
          </a:p>
        </p:txBody>
      </p:sp>
      <p:sp>
        <p:nvSpPr>
          <p:cNvPr id="1234" name="Google Shape;1234;p4"/>
          <p:cNvSpPr>
            <a:spLocks noGrp="1"/>
          </p:cNvSpPr>
          <p:nvPr>
            <p:ph type="body" idx="3"/>
          </p:nvPr>
        </p:nvSpPr>
        <p:spPr>
          <a:xfrm>
            <a:off x="6776225" y="3061434"/>
            <a:ext cx="950100" cy="4302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 sz="1200" b="1">
                <a:latin typeface="Inter"/>
                <a:ea typeface="Inter"/>
                <a:cs typeface="Inter"/>
                <a:sym typeface="Inter"/>
              </a:rPr>
              <a:t>Sessions</a:t>
            </a:r>
            <a:endParaRPr sz="1200" b="1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35" name="Google Shape;1235;p4"/>
          <p:cNvSpPr>
            <a:spLocks noGrp="1"/>
          </p:cNvSpPr>
          <p:nvPr>
            <p:ph type="body" idx="7"/>
          </p:nvPr>
        </p:nvSpPr>
        <p:spPr>
          <a:xfrm>
            <a:off x="6776225" y="2478785"/>
            <a:ext cx="950100" cy="430200"/>
          </a:xfrm>
          <a:prstGeom prst="roundRect">
            <a:avLst>
              <a:gd name="adj" fmla="val 16667"/>
            </a:avLst>
          </a:prstGeom>
          <a:solidFill>
            <a:srgbClr val="019EFF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 sz="1200" b="1">
                <a:latin typeface="Inter"/>
                <a:ea typeface="Inter"/>
                <a:cs typeface="Inter"/>
                <a:sym typeface="Inter"/>
              </a:rPr>
              <a:t>Users</a:t>
            </a:r>
            <a:endParaRPr sz="1200" b="1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36" name="Google Shape;1236;p4"/>
          <p:cNvSpPr>
            <a:spLocks noGrp="1"/>
          </p:cNvSpPr>
          <p:nvPr>
            <p:ph type="body" idx="31"/>
          </p:nvPr>
        </p:nvSpPr>
        <p:spPr>
          <a:xfrm>
            <a:off x="6776225" y="1889450"/>
            <a:ext cx="2230800" cy="3639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 sz="1100" b="1">
                <a:latin typeface="Inter"/>
                <a:ea typeface="Inter"/>
                <a:cs typeface="Inter"/>
                <a:sym typeface="Inter"/>
              </a:rPr>
              <a:t>Slide Viewer Metrics</a:t>
            </a:r>
            <a:endParaRPr sz="1100" b="1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37" name="Google Shape;1237;p4"/>
          <p:cNvSpPr>
            <a:spLocks noGrp="1"/>
          </p:cNvSpPr>
          <p:nvPr>
            <p:ph type="body" idx="7"/>
          </p:nvPr>
        </p:nvSpPr>
        <p:spPr>
          <a:xfrm>
            <a:off x="9454775" y="2478775"/>
            <a:ext cx="1360800" cy="430200"/>
          </a:xfrm>
          <a:prstGeom prst="roundRect">
            <a:avLst>
              <a:gd name="adj" fmla="val 16667"/>
            </a:avLst>
          </a:prstGeom>
          <a:solidFill>
            <a:srgbClr val="019EFF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 sz="1200" b="1">
                <a:latin typeface="Inter"/>
                <a:ea typeface="Inter"/>
                <a:cs typeface="Inter"/>
                <a:sym typeface="Inter"/>
              </a:rPr>
              <a:t>Target Directory Users</a:t>
            </a:r>
            <a:endParaRPr sz="1200" b="1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38" name="Google Shape;1238;p4"/>
          <p:cNvSpPr>
            <a:spLocks noGrp="1"/>
          </p:cNvSpPr>
          <p:nvPr>
            <p:ph type="body" idx="31"/>
          </p:nvPr>
        </p:nvSpPr>
        <p:spPr>
          <a:xfrm>
            <a:off x="9454775" y="1889450"/>
            <a:ext cx="2556900" cy="3639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 sz="1100" b="1">
                <a:latin typeface="Inter"/>
                <a:ea typeface="Inter"/>
                <a:cs typeface="Inter"/>
                <a:sym typeface="Inter"/>
              </a:rPr>
              <a:t>Other Metrics</a:t>
            </a:r>
            <a:endParaRPr sz="1100" b="1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39" name="Google Shape;1239;p4"/>
          <p:cNvSpPr>
            <a:spLocks noGrp="1"/>
          </p:cNvSpPr>
          <p:nvPr>
            <p:ph type="body" idx="3"/>
          </p:nvPr>
        </p:nvSpPr>
        <p:spPr>
          <a:xfrm>
            <a:off x="2378185" y="3096906"/>
            <a:ext cx="850789" cy="4281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 b="1" dirty="0">
                <a:solidFill>
                  <a:schemeClr val="tx1"/>
                </a:solidFill>
                <a:latin typeface="Inter"/>
                <a:ea typeface="Inter"/>
                <a:cs typeface="Inter"/>
                <a:sym typeface="Inter"/>
              </a:rPr>
              <a:t>0.0</a:t>
            </a:r>
            <a:r>
              <a:rPr lang="en-US" sz="1600" dirty="0"/>
              <a:t>%</a:t>
            </a:r>
            <a:endParaRPr sz="1200" b="1" dirty="0">
              <a:solidFill>
                <a:schemeClr val="tx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40" name="Google Shape;1240;p4"/>
          <p:cNvSpPr>
            <a:spLocks noGrp="1"/>
          </p:cNvSpPr>
          <p:nvPr>
            <p:ph type="body" idx="7"/>
          </p:nvPr>
        </p:nvSpPr>
        <p:spPr>
          <a:xfrm>
            <a:off x="2379404" y="2517100"/>
            <a:ext cx="673296" cy="4281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 sz="1200" b="1" dirty="0">
                <a:solidFill>
                  <a:schemeClr val="tx1"/>
                </a:solidFill>
                <a:latin typeface="Inter"/>
                <a:ea typeface="Inter"/>
                <a:cs typeface="Inter"/>
                <a:sym typeface="Inter"/>
              </a:rPr>
              <a:t>-4.2%</a:t>
            </a:r>
          </a:p>
        </p:txBody>
      </p:sp>
      <p:sp>
        <p:nvSpPr>
          <p:cNvPr id="1241" name="Google Shape;1241;p4"/>
          <p:cNvSpPr>
            <a:spLocks noGrp="1"/>
          </p:cNvSpPr>
          <p:nvPr>
            <p:ph type="body" idx="6"/>
          </p:nvPr>
        </p:nvSpPr>
        <p:spPr>
          <a:xfrm>
            <a:off x="2376968" y="3671804"/>
            <a:ext cx="749186" cy="4281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 sz="1200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-23.9%</a:t>
            </a:r>
            <a:endParaRPr sz="1200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42" name="Google Shape;1242;p4"/>
          <p:cNvSpPr>
            <a:spLocks noGrp="1"/>
          </p:cNvSpPr>
          <p:nvPr>
            <p:ph type="body" idx="7"/>
          </p:nvPr>
        </p:nvSpPr>
        <p:spPr>
          <a:xfrm>
            <a:off x="2375750" y="4251100"/>
            <a:ext cx="669000" cy="4281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 sz="1200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-20.6%</a:t>
            </a:r>
            <a:endParaRPr sz="1200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43" name="Google Shape;1243;p4"/>
          <p:cNvSpPr>
            <a:spLocks noGrp="1"/>
          </p:cNvSpPr>
          <p:nvPr>
            <p:ph type="body" idx="3"/>
          </p:nvPr>
        </p:nvSpPr>
        <p:spPr>
          <a:xfrm>
            <a:off x="7864742" y="3061956"/>
            <a:ext cx="450000" cy="4281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 sz="1200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301</a:t>
            </a:r>
            <a:endParaRPr sz="1200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44" name="Google Shape;1244;p4"/>
          <p:cNvSpPr>
            <a:spLocks noGrp="1"/>
          </p:cNvSpPr>
          <p:nvPr>
            <p:ph type="body" idx="7"/>
          </p:nvPr>
        </p:nvSpPr>
        <p:spPr>
          <a:xfrm>
            <a:off x="7865675" y="2482150"/>
            <a:ext cx="450000" cy="4281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 sz="1200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57</a:t>
            </a:r>
            <a:endParaRPr sz="1200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45" name="Google Shape;1245;p4"/>
          <p:cNvSpPr>
            <a:spLocks noGrp="1"/>
          </p:cNvSpPr>
          <p:nvPr>
            <p:ph type="body" idx="3"/>
          </p:nvPr>
        </p:nvSpPr>
        <p:spPr>
          <a:xfrm>
            <a:off x="8480826" y="3078578"/>
            <a:ext cx="669000" cy="4281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 sz="1200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-34%</a:t>
            </a:r>
            <a:endParaRPr sz="1200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46" name="Google Shape;1246;p4"/>
          <p:cNvSpPr>
            <a:spLocks noGrp="1"/>
          </p:cNvSpPr>
          <p:nvPr>
            <p:ph type="body" idx="7"/>
          </p:nvPr>
        </p:nvSpPr>
        <p:spPr>
          <a:xfrm>
            <a:off x="8481927" y="2498775"/>
            <a:ext cx="669000" cy="4281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 sz="1200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+3.6%</a:t>
            </a:r>
            <a:endParaRPr sz="1200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47" name="Google Shape;1247;p4"/>
          <p:cNvSpPr>
            <a:spLocks noGrp="1"/>
          </p:cNvSpPr>
          <p:nvPr>
            <p:ph type="body" idx="7"/>
          </p:nvPr>
        </p:nvSpPr>
        <p:spPr>
          <a:xfrm>
            <a:off x="10884238" y="2471500"/>
            <a:ext cx="450000" cy="4281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 sz="1200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5</a:t>
            </a:r>
            <a:endParaRPr sz="1200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48" name="Google Shape;1248;p4"/>
          <p:cNvSpPr>
            <a:spLocks noGrp="1"/>
          </p:cNvSpPr>
          <p:nvPr>
            <p:ph type="body" idx="7"/>
          </p:nvPr>
        </p:nvSpPr>
        <p:spPr>
          <a:xfrm>
            <a:off x="11424125" y="2488125"/>
            <a:ext cx="627000" cy="4281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 sz="1200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-16.7%</a:t>
            </a:r>
            <a:endParaRPr sz="1200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49" name="Google Shape;1249;p4"/>
          <p:cNvSpPr>
            <a:spLocks noGrp="1"/>
          </p:cNvSpPr>
          <p:nvPr>
            <p:ph type="body" idx="3"/>
          </p:nvPr>
        </p:nvSpPr>
        <p:spPr>
          <a:xfrm>
            <a:off x="5608150" y="3096900"/>
            <a:ext cx="759094" cy="4281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 sz="1200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+1%</a:t>
            </a:r>
            <a:endParaRPr sz="1200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50" name="Google Shape;1250;p4"/>
          <p:cNvSpPr>
            <a:spLocks noGrp="1"/>
          </p:cNvSpPr>
          <p:nvPr>
            <p:ph type="body" idx="7"/>
          </p:nvPr>
        </p:nvSpPr>
        <p:spPr>
          <a:xfrm>
            <a:off x="5609537" y="2517100"/>
            <a:ext cx="669000" cy="4281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 sz="1200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-15.4%</a:t>
            </a:r>
            <a:endParaRPr sz="1200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5"/>
          <p:cNvSpPr txBox="1">
            <a:spLocks noGrp="1"/>
          </p:cNvSpPr>
          <p:nvPr>
            <p:ph type="title"/>
          </p:nvPr>
        </p:nvSpPr>
        <p:spPr>
          <a:xfrm>
            <a:off x="281025" y="455687"/>
            <a:ext cx="3098100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Didact Gothic"/>
              <a:buNone/>
            </a:pPr>
            <a:r>
              <a:rPr lang="fr" dirty="0"/>
              <a:t>Key metrics overview</a:t>
            </a:r>
            <a:endParaRPr dirty="0"/>
          </a:p>
        </p:txBody>
      </p:sp>
      <p:sp>
        <p:nvSpPr>
          <p:cNvPr id="1257" name="Google Shape;1257;p5"/>
          <p:cNvSpPr txBox="1">
            <a:spLocks noGrp="1"/>
          </p:cNvSpPr>
          <p:nvPr>
            <p:ph type="subTitle" idx="1"/>
          </p:nvPr>
        </p:nvSpPr>
        <p:spPr>
          <a:xfrm>
            <a:off x="299650" y="234950"/>
            <a:ext cx="44103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-US" dirty="0"/>
              <a:t>Customer success: Monthly Support Report - July 2025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endParaRPr dirty="0"/>
          </a:p>
        </p:txBody>
      </p:sp>
      <p:grpSp>
        <p:nvGrpSpPr>
          <p:cNvPr id="1266" name="Google Shape;1266;p5"/>
          <p:cNvGrpSpPr/>
          <p:nvPr/>
        </p:nvGrpSpPr>
        <p:grpSpPr>
          <a:xfrm>
            <a:off x="444192" y="752474"/>
            <a:ext cx="330226" cy="274936"/>
            <a:chOff x="5516145" y="1880536"/>
            <a:chExt cx="579854" cy="482767"/>
          </a:xfrm>
        </p:grpSpPr>
        <p:sp>
          <p:nvSpPr>
            <p:cNvPr id="1267" name="Google Shape;1267;p5"/>
            <p:cNvSpPr/>
            <p:nvPr/>
          </p:nvSpPr>
          <p:spPr>
            <a:xfrm>
              <a:off x="5516145" y="1880536"/>
              <a:ext cx="577850" cy="374079"/>
            </a:xfrm>
            <a:custGeom>
              <a:avLst/>
              <a:gdLst/>
              <a:ahLst/>
              <a:cxnLst/>
              <a:rect l="l" t="t" r="r" b="b"/>
              <a:pathLst>
                <a:path w="889000" h="546100" extrusionOk="0">
                  <a:moveTo>
                    <a:pt x="0" y="0"/>
                  </a:moveTo>
                  <a:lnTo>
                    <a:pt x="0" y="546100"/>
                  </a:lnTo>
                  <a:lnTo>
                    <a:pt x="889000" y="546100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50" tIns="45700" rIns="9145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268" name="Google Shape;1268;p5"/>
            <p:cNvSpPr/>
            <p:nvPr/>
          </p:nvSpPr>
          <p:spPr>
            <a:xfrm rot="5400000">
              <a:off x="5934071" y="2201375"/>
              <a:ext cx="218371" cy="105485"/>
            </a:xfrm>
            <a:custGeom>
              <a:avLst/>
              <a:gdLst/>
              <a:ahLst/>
              <a:cxnLst/>
              <a:rect l="l" t="t" r="r" b="b"/>
              <a:pathLst>
                <a:path w="753003" h="649141" extrusionOk="0">
                  <a:moveTo>
                    <a:pt x="0" y="649141"/>
                  </a:moveTo>
                  <a:lnTo>
                    <a:pt x="376502" y="0"/>
                  </a:lnTo>
                  <a:lnTo>
                    <a:pt x="753003" y="649141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50" tIns="45700" rIns="9145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1269" name="Google Shape;1269;p5"/>
          <p:cNvSpPr txBox="1"/>
          <p:nvPr/>
        </p:nvSpPr>
        <p:spPr>
          <a:xfrm>
            <a:off x="858763" y="889604"/>
            <a:ext cx="11053800" cy="2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60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fr" sz="1200" b="0" i="0" u="none" strike="noStrike" cap="none" dirty="0">
                <a:solidFill>
                  <a:srgbClr val="000000"/>
                </a:solidFill>
                <a:latin typeface="Didact Gothic"/>
                <a:ea typeface="Didact Gothic"/>
                <a:cs typeface="Didact Gothic"/>
                <a:sym typeface="Didact Gothic"/>
              </a:rPr>
              <a:t>General monthly key metrics</a:t>
            </a:r>
            <a:endParaRPr sz="1200" b="0" i="1" u="none" strike="noStrike" cap="none" dirty="0">
              <a:solidFill>
                <a:srgbClr val="000000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270" name="Google Shape;1270;p5"/>
          <p:cNvSpPr txBox="1"/>
          <p:nvPr/>
        </p:nvSpPr>
        <p:spPr>
          <a:xfrm>
            <a:off x="189825" y="1329795"/>
            <a:ext cx="32805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71" name="Google Shape;1271;p5"/>
          <p:cNvSpPr txBox="1"/>
          <p:nvPr/>
        </p:nvSpPr>
        <p:spPr>
          <a:xfrm>
            <a:off x="23612" y="1090460"/>
            <a:ext cx="4699332" cy="5909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US" sz="1200" dirty="0">
                <a:latin typeface="Didact Gothic" panose="020B0604020202020204" charset="0"/>
                <a:ea typeface="Inter" panose="020B0604020202020204" charset="0"/>
              </a:rPr>
              <a:t>July reflected a slight decline in efficiency and response times compared to June, primarily due to handling more complex access-related requests and a lower volume of quick-resolution tickets. Despite this, </a:t>
            </a:r>
            <a:r>
              <a:rPr lang="en-US" sz="1200" b="1" dirty="0">
                <a:latin typeface="Didact Gothic" panose="020B0604020202020204" charset="0"/>
                <a:ea typeface="Inter" panose="020B0604020202020204" charset="0"/>
              </a:rPr>
              <a:t>all metrics remained well within SLA thresholds, confirming the robustness of our support workflows</a:t>
            </a:r>
            <a:r>
              <a:rPr lang="en-US" sz="1200" dirty="0">
                <a:latin typeface="Didact Gothic" panose="020B0604020202020204" charset="0"/>
                <a:ea typeface="Inter" panose="020B0604020202020204" charset="0"/>
              </a:rPr>
              <a:t>.</a:t>
            </a:r>
          </a:p>
          <a:p>
            <a:endParaRPr lang="en-US" sz="1200" dirty="0">
              <a:latin typeface="Didact Gothic" panose="020B0604020202020204" charset="0"/>
              <a:ea typeface="Inter" panose="020B0604020202020204" charset="0"/>
            </a:endParaRPr>
          </a:p>
          <a:p>
            <a:r>
              <a:rPr lang="en-US" sz="1200" dirty="0">
                <a:latin typeface="Didact Gothic" panose="020B0604020202020204" charset="0"/>
                <a:ea typeface="Inter" panose="020B0604020202020204" charset="0"/>
              </a:rPr>
              <a:t>📥 </a:t>
            </a:r>
            <a:r>
              <a:rPr lang="en-US" sz="1200" b="1" dirty="0">
                <a:latin typeface="Didact Gothic" panose="020B0604020202020204" charset="0"/>
                <a:ea typeface="Inter" panose="020B0604020202020204" charset="0"/>
              </a:rPr>
              <a:t>62 tickets received – a -25.30% decrease from June</a:t>
            </a:r>
            <a:r>
              <a:rPr lang="en-US" sz="1200" dirty="0">
                <a:latin typeface="Didact Gothic" panose="020B0604020202020204" charset="0"/>
                <a:ea typeface="Inter" panose="020B0604020202020204" charset="0"/>
              </a:rPr>
              <a:t>, demonstrating stable system behavior and effective filtering via improved Zendesk forms.</a:t>
            </a:r>
          </a:p>
          <a:p>
            <a:endParaRPr lang="en-US" sz="1200" dirty="0">
              <a:latin typeface="Didact Gothic" panose="020B0604020202020204" charset="0"/>
              <a:ea typeface="Inter" panose="020B0604020202020204" charset="0"/>
            </a:endParaRPr>
          </a:p>
          <a:p>
            <a:r>
              <a:rPr lang="en-US" sz="1200" dirty="0">
                <a:latin typeface="Didact Gothic" panose="020B0604020202020204" charset="0"/>
                <a:ea typeface="Inter" panose="020B0604020202020204" charset="0"/>
              </a:rPr>
              <a:t>⚙️ Solved rate of 74.19% – a -16.66% drop, largely due to pending tickets that required extended coordination or remained in progress at month-end.</a:t>
            </a:r>
          </a:p>
          <a:p>
            <a:endParaRPr lang="en-US" sz="1200" dirty="0">
              <a:latin typeface="Didact Gothic" panose="020B0604020202020204" charset="0"/>
              <a:ea typeface="Inter" panose="020B0604020202020204" charset="0"/>
            </a:endParaRPr>
          </a:p>
          <a:p>
            <a:r>
              <a:rPr lang="en-US" sz="1200" b="1" dirty="0">
                <a:latin typeface="Didact Gothic" panose="020B0604020202020204" charset="0"/>
                <a:ea typeface="Inter" panose="020B0604020202020204" charset="0"/>
              </a:rPr>
              <a:t>⏱️ 31 min average first response time </a:t>
            </a:r>
            <a:r>
              <a:rPr lang="en-US" sz="1200" dirty="0">
                <a:latin typeface="Didact Gothic" panose="020B0604020202020204" charset="0"/>
                <a:ea typeface="Inter" panose="020B0604020202020204" charset="0"/>
              </a:rPr>
              <a:t>– a +72.22% increase, yet significantly below </a:t>
            </a:r>
            <a:r>
              <a:rPr lang="en-US" sz="1200" b="1" dirty="0">
                <a:latin typeface="Didact Gothic" panose="020B0604020202020204" charset="0"/>
                <a:ea typeface="Inter" panose="020B0604020202020204" charset="0"/>
              </a:rPr>
              <a:t>our SLA target of 2 hours</a:t>
            </a:r>
            <a:r>
              <a:rPr lang="en-US" sz="1200" dirty="0">
                <a:latin typeface="Didact Gothic" panose="020B0604020202020204" charset="0"/>
                <a:ea typeface="Inter" panose="020B0604020202020204" charset="0"/>
              </a:rPr>
              <a:t>, ensuring prompt agents engagement despite the shift in ticket complexity.</a:t>
            </a:r>
          </a:p>
          <a:p>
            <a:endParaRPr lang="en-US" sz="1200" dirty="0">
              <a:latin typeface="Didact Gothic" panose="020B0604020202020204" charset="0"/>
              <a:ea typeface="Inter" panose="020B0604020202020204" charset="0"/>
            </a:endParaRPr>
          </a:p>
          <a:p>
            <a:r>
              <a:rPr lang="en-US" sz="1200" dirty="0">
                <a:latin typeface="Didact Gothic" panose="020B0604020202020204" charset="0"/>
                <a:ea typeface="Inter" panose="020B0604020202020204" charset="0"/>
              </a:rPr>
              <a:t>🛠️ </a:t>
            </a:r>
            <a:r>
              <a:rPr lang="en-US" sz="1200" b="1" dirty="0">
                <a:latin typeface="Didact Gothic" panose="020B0604020202020204" charset="0"/>
                <a:ea typeface="Inter" panose="020B0604020202020204" charset="0"/>
              </a:rPr>
              <a:t>1.3 </a:t>
            </a:r>
            <a:r>
              <a:rPr lang="en-US" sz="1200" b="1" dirty="0" err="1">
                <a:latin typeface="Didact Gothic" panose="020B0604020202020204" charset="0"/>
                <a:ea typeface="Inter" panose="020B0604020202020204" charset="0"/>
              </a:rPr>
              <a:t>hrs</a:t>
            </a:r>
            <a:r>
              <a:rPr lang="en-US" sz="1200" b="1" dirty="0">
                <a:latin typeface="Didact Gothic" panose="020B0604020202020204" charset="0"/>
                <a:ea typeface="Inter" panose="020B0604020202020204" charset="0"/>
              </a:rPr>
              <a:t> full resolution time </a:t>
            </a:r>
            <a:r>
              <a:rPr lang="en-US" sz="1200" dirty="0">
                <a:latin typeface="Didact Gothic" panose="020B0604020202020204" charset="0"/>
                <a:ea typeface="Inter" panose="020B0604020202020204" charset="0"/>
              </a:rPr>
              <a:t>– an +18.18% increase, still comfortably within the 24-hour SLA window, indicating that even extended cases were handled efficiently.</a:t>
            </a:r>
          </a:p>
          <a:p>
            <a:endParaRPr lang="en-US" sz="1200" dirty="0">
              <a:latin typeface="Didact Gothic" panose="020B0604020202020204" charset="0"/>
              <a:ea typeface="Inter" panose="020B0604020202020204" charset="0"/>
            </a:endParaRPr>
          </a:p>
          <a:p>
            <a:r>
              <a:rPr lang="en-US" sz="1200" dirty="0">
                <a:latin typeface="Didact Gothic" panose="020B0604020202020204" charset="0"/>
                <a:ea typeface="Inter" panose="020B0604020202020204" charset="0"/>
              </a:rPr>
              <a:t>🌟 </a:t>
            </a:r>
            <a:r>
              <a:rPr lang="en-US" sz="1200" b="1" dirty="0">
                <a:latin typeface="Didact Gothic" panose="020B0604020202020204" charset="0"/>
                <a:ea typeface="Inter" panose="020B0604020202020204" charset="0"/>
              </a:rPr>
              <a:t>94.4% CSAT </a:t>
            </a:r>
            <a:r>
              <a:rPr lang="en-US" sz="1200" dirty="0">
                <a:latin typeface="Didact Gothic" panose="020B0604020202020204" charset="0"/>
                <a:ea typeface="Inter" panose="020B0604020202020204" charset="0"/>
              </a:rPr>
              <a:t>– a -5.60% decrease, but remains a strong indicator of positive user sentiment and satisfaction with support interactions.</a:t>
            </a:r>
          </a:p>
          <a:p>
            <a:endParaRPr lang="en-US" sz="1200" dirty="0">
              <a:latin typeface="Didact Gothic" panose="020B0604020202020204" charset="0"/>
              <a:ea typeface="Inter" panose="020B0604020202020204" charset="0"/>
            </a:endParaRPr>
          </a:p>
          <a:p>
            <a:r>
              <a:rPr lang="en-US" sz="1200" dirty="0">
                <a:latin typeface="Didact Gothic" panose="020B0604020202020204" charset="0"/>
                <a:ea typeface="Inter" panose="020B0604020202020204" charset="0"/>
              </a:rPr>
              <a:t>🔍 </a:t>
            </a:r>
            <a:r>
              <a:rPr lang="en-US" sz="1200" b="1" dirty="0">
                <a:latin typeface="Didact Gothic" panose="020B0604020202020204" charset="0"/>
                <a:ea typeface="Inter" panose="020B0604020202020204" charset="0"/>
              </a:rPr>
              <a:t>Please note:</a:t>
            </a:r>
          </a:p>
          <a:p>
            <a:r>
              <a:rPr lang="en-US" sz="1200" dirty="0">
                <a:latin typeface="Didact Gothic" panose="020B0604020202020204" charset="0"/>
                <a:ea typeface="Inter" panose="020B0604020202020204" charset="0"/>
              </a:rPr>
              <a:t>The reported metrics exclude </a:t>
            </a:r>
            <a:r>
              <a:rPr lang="en-US" sz="1200" b="1" dirty="0">
                <a:latin typeface="Didact Gothic" panose="020B0604020202020204" charset="0"/>
                <a:ea typeface="Inter" panose="020B0604020202020204" charset="0"/>
              </a:rPr>
              <a:t>API-generated tickets from integrations and external systems. We continue tracking only </a:t>
            </a:r>
            <a:r>
              <a:rPr lang="en-US" sz="1200" b="1" dirty="0" err="1">
                <a:latin typeface="Didact Gothic" panose="020B0604020202020204" charset="0"/>
                <a:ea typeface="Inter" panose="020B0604020202020204" charset="0"/>
              </a:rPr>
              <a:t>Abstra</a:t>
            </a:r>
            <a:r>
              <a:rPr lang="en-US" sz="1200" b="1" dirty="0">
                <a:latin typeface="Didact Gothic" panose="020B0604020202020204" charset="0"/>
                <a:ea typeface="Inter" panose="020B0604020202020204" charset="0"/>
              </a:rPr>
              <a:t>-relevant forms, ensuring consistency with historical reporting standards</a:t>
            </a:r>
            <a:r>
              <a:rPr lang="en-US" sz="1200" dirty="0">
                <a:latin typeface="Didact Gothic" panose="020B0604020202020204" charset="0"/>
                <a:ea typeface="Inter" panose="020B0604020202020204" charset="0"/>
              </a:rPr>
              <a:t>. Total ticket volume in July exceeded 400 when including API-sourced tickets, </a:t>
            </a:r>
            <a:r>
              <a:rPr lang="en-US" sz="1200" b="1" dirty="0">
                <a:latin typeface="Didact Gothic" panose="020B0604020202020204" charset="0"/>
                <a:ea typeface="Inter" panose="020B0604020202020204" charset="0"/>
              </a:rPr>
              <a:t>mostly related to the K-Signup requests.</a:t>
            </a:r>
          </a:p>
        </p:txBody>
      </p:sp>
      <p:sp>
        <p:nvSpPr>
          <p:cNvPr id="1272" name="Google Shape;1272;p5"/>
          <p:cNvSpPr txBox="1"/>
          <p:nvPr/>
        </p:nvSpPr>
        <p:spPr>
          <a:xfrm>
            <a:off x="7086892" y="2823356"/>
            <a:ext cx="22680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" sz="1100" b="0" i="1" u="none" strike="noStrike" cap="none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*Times are in business hours.</a:t>
            </a:r>
            <a:endParaRPr sz="1100" b="0" i="1" u="none" strike="noStrike" cap="none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88" name="Google Shape;1288;p5"/>
          <p:cNvSpPr>
            <a:spLocks noGrp="1"/>
          </p:cNvSpPr>
          <p:nvPr>
            <p:ph type="body" idx="3"/>
          </p:nvPr>
        </p:nvSpPr>
        <p:spPr>
          <a:xfrm>
            <a:off x="4795562" y="939704"/>
            <a:ext cx="1785600" cy="3234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 sz="1200">
                <a:latin typeface="Inter"/>
                <a:ea typeface="Inter"/>
                <a:cs typeface="Inter"/>
                <a:sym typeface="Inter"/>
              </a:rPr>
              <a:t>Tickets Received</a:t>
            </a:r>
            <a:endParaRPr sz="12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89" name="Google Shape;1289;p5"/>
          <p:cNvSpPr>
            <a:spLocks noGrp="1"/>
          </p:cNvSpPr>
          <p:nvPr>
            <p:ph type="body" idx="21"/>
          </p:nvPr>
        </p:nvSpPr>
        <p:spPr>
          <a:xfrm>
            <a:off x="10000887" y="939704"/>
            <a:ext cx="1604400" cy="3234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200" b="1" dirty="0">
                <a:solidFill>
                  <a:srgbClr val="00B050"/>
                </a:solidFill>
              </a:rPr>
              <a:t>-25.30%</a:t>
            </a:r>
          </a:p>
        </p:txBody>
      </p:sp>
      <p:sp>
        <p:nvSpPr>
          <p:cNvPr id="1290" name="Google Shape;1290;p5"/>
          <p:cNvSpPr>
            <a:spLocks noGrp="1"/>
          </p:cNvSpPr>
          <p:nvPr>
            <p:ph type="body" idx="32"/>
          </p:nvPr>
        </p:nvSpPr>
        <p:spPr>
          <a:xfrm>
            <a:off x="6714299" y="561015"/>
            <a:ext cx="1604400" cy="3234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 dirty="0">
                <a:latin typeface="Inter"/>
                <a:ea typeface="Inter"/>
                <a:cs typeface="Inter"/>
                <a:sym typeface="Inter"/>
              </a:rPr>
              <a:t>June</a:t>
            </a:r>
          </a:p>
        </p:txBody>
      </p:sp>
      <p:sp>
        <p:nvSpPr>
          <p:cNvPr id="1291" name="Google Shape;1291;p5"/>
          <p:cNvSpPr>
            <a:spLocks noGrp="1"/>
          </p:cNvSpPr>
          <p:nvPr>
            <p:ph type="body" idx="33"/>
          </p:nvPr>
        </p:nvSpPr>
        <p:spPr>
          <a:xfrm>
            <a:off x="10002582" y="561015"/>
            <a:ext cx="1604400" cy="3234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 sz="1200">
                <a:latin typeface="Inter"/>
                <a:ea typeface="Inter"/>
                <a:cs typeface="Inter"/>
                <a:sym typeface="Inter"/>
              </a:rPr>
              <a:t>Change</a:t>
            </a:r>
            <a:endParaRPr sz="12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92" name="Google Shape;1292;p5"/>
          <p:cNvSpPr>
            <a:spLocks noGrp="1"/>
          </p:cNvSpPr>
          <p:nvPr>
            <p:ph type="body" idx="6"/>
          </p:nvPr>
        </p:nvSpPr>
        <p:spPr>
          <a:xfrm>
            <a:off x="4787501" y="1692039"/>
            <a:ext cx="1785600" cy="3234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 sz="1200">
                <a:latin typeface="Inter"/>
                <a:ea typeface="Inter"/>
                <a:cs typeface="Inter"/>
                <a:sym typeface="Inter"/>
              </a:rPr>
              <a:t>Average First Response Time (Bus. hrs.)</a:t>
            </a:r>
            <a:endParaRPr sz="12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93" name="Google Shape;1293;p5"/>
          <p:cNvSpPr>
            <a:spLocks noGrp="1"/>
          </p:cNvSpPr>
          <p:nvPr>
            <p:ph type="body" idx="7"/>
          </p:nvPr>
        </p:nvSpPr>
        <p:spPr>
          <a:xfrm>
            <a:off x="4787501" y="2070714"/>
            <a:ext cx="1785600" cy="3234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 sz="1200" dirty="0">
                <a:latin typeface="Inter"/>
                <a:ea typeface="Inter"/>
                <a:cs typeface="Inter"/>
                <a:sym typeface="Inter"/>
              </a:rPr>
              <a:t>Average Full Resolution Time (Bus. hrs.)</a:t>
            </a:r>
            <a:endParaRPr sz="1200" dirty="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94" name="Google Shape;1294;p5"/>
          <p:cNvSpPr>
            <a:spLocks noGrp="1"/>
          </p:cNvSpPr>
          <p:nvPr>
            <p:ph type="body" idx="24"/>
          </p:nvPr>
        </p:nvSpPr>
        <p:spPr>
          <a:xfrm>
            <a:off x="9993647" y="1692039"/>
            <a:ext cx="1604400" cy="3234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200" dirty="0">
                <a:solidFill>
                  <a:srgbClr val="FF0000"/>
                </a:solidFill>
              </a:rPr>
              <a:t> +72.22%</a:t>
            </a:r>
            <a:endParaRPr sz="1200" dirty="0">
              <a:solidFill>
                <a:srgbClr val="FF0000"/>
              </a:solidFill>
            </a:endParaRPr>
          </a:p>
        </p:txBody>
      </p:sp>
      <p:sp>
        <p:nvSpPr>
          <p:cNvPr id="1295" name="Google Shape;1295;p5"/>
          <p:cNvSpPr>
            <a:spLocks noGrp="1"/>
          </p:cNvSpPr>
          <p:nvPr>
            <p:ph type="body" idx="25"/>
          </p:nvPr>
        </p:nvSpPr>
        <p:spPr>
          <a:xfrm>
            <a:off x="9993647" y="2070714"/>
            <a:ext cx="1604400" cy="3234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" sz="1200" dirty="0">
                <a:solidFill>
                  <a:srgbClr val="FF0000"/>
                </a:solidFill>
              </a:rPr>
              <a:t>+18.18%</a:t>
            </a:r>
            <a:endParaRPr sz="1200" dirty="0">
              <a:solidFill>
                <a:srgbClr val="FF0000"/>
              </a:solidFill>
            </a:endParaRPr>
          </a:p>
        </p:txBody>
      </p:sp>
      <p:sp>
        <p:nvSpPr>
          <p:cNvPr id="1296" name="Google Shape;1296;p5"/>
          <p:cNvSpPr>
            <a:spLocks noGrp="1"/>
          </p:cNvSpPr>
          <p:nvPr>
            <p:ph type="body" idx="4"/>
          </p:nvPr>
        </p:nvSpPr>
        <p:spPr>
          <a:xfrm>
            <a:off x="4795562" y="1313717"/>
            <a:ext cx="1785600" cy="3234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 sz="1200">
                <a:latin typeface="Inter"/>
                <a:ea typeface="Inter"/>
                <a:cs typeface="Inter"/>
                <a:sym typeface="Inter"/>
              </a:rPr>
              <a:t>Solved/Received</a:t>
            </a:r>
            <a:endParaRPr sz="12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97" name="Google Shape;1297;p5"/>
          <p:cNvSpPr>
            <a:spLocks noGrp="1"/>
          </p:cNvSpPr>
          <p:nvPr>
            <p:ph type="body" idx="22"/>
          </p:nvPr>
        </p:nvSpPr>
        <p:spPr>
          <a:xfrm>
            <a:off x="10001708" y="1313717"/>
            <a:ext cx="1604400" cy="3234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200" dirty="0">
                <a:solidFill>
                  <a:srgbClr val="FF0000"/>
                </a:solidFill>
                <a:extLst>
                  <a:ext uri="http://customooxmlschemas.google.com/">
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2"/>
                  </a:ext>
                </a:extLst>
              </a:rPr>
              <a:t>-16.66%</a:t>
            </a:r>
            <a:endParaRPr lang="fr" sz="1200" dirty="0">
              <a:solidFill>
                <a:srgbClr val="FF0000"/>
              </a:solidFill>
            </a:endParaRPr>
          </a:p>
        </p:txBody>
      </p:sp>
      <p:sp>
        <p:nvSpPr>
          <p:cNvPr id="1298" name="Google Shape;1298;p5"/>
          <p:cNvSpPr>
            <a:spLocks noGrp="1"/>
          </p:cNvSpPr>
          <p:nvPr>
            <p:ph type="body" idx="8"/>
          </p:nvPr>
        </p:nvSpPr>
        <p:spPr>
          <a:xfrm>
            <a:off x="6717518" y="939704"/>
            <a:ext cx="1604400" cy="3234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indent="0"/>
            <a:r>
              <a:rPr lang="fr" sz="1200" dirty="0"/>
              <a:t>83</a:t>
            </a:r>
          </a:p>
        </p:txBody>
      </p:sp>
      <p:sp>
        <p:nvSpPr>
          <p:cNvPr id="1299" name="Google Shape;1299;p5"/>
          <p:cNvSpPr>
            <a:spLocks noGrp="1"/>
          </p:cNvSpPr>
          <p:nvPr>
            <p:ph type="body" idx="31"/>
          </p:nvPr>
        </p:nvSpPr>
        <p:spPr>
          <a:xfrm>
            <a:off x="8363261" y="561015"/>
            <a:ext cx="1604400" cy="3234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 sz="1200" dirty="0">
                <a:latin typeface="Inter"/>
                <a:ea typeface="Inter"/>
                <a:cs typeface="Inter"/>
                <a:sym typeface="Inter"/>
              </a:rPr>
              <a:t>July</a:t>
            </a:r>
            <a:endParaRPr sz="1200" dirty="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300" name="Google Shape;1300;p5"/>
          <p:cNvSpPr>
            <a:spLocks noGrp="1"/>
          </p:cNvSpPr>
          <p:nvPr>
            <p:ph type="body" idx="14"/>
          </p:nvPr>
        </p:nvSpPr>
        <p:spPr>
          <a:xfrm>
            <a:off x="6710278" y="1692039"/>
            <a:ext cx="1604400" cy="3234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200" b="1" dirty="0"/>
              <a:t>18 min</a:t>
            </a:r>
          </a:p>
        </p:txBody>
      </p:sp>
      <p:sp>
        <p:nvSpPr>
          <p:cNvPr id="1301" name="Google Shape;1301;p5"/>
          <p:cNvSpPr>
            <a:spLocks noGrp="1"/>
          </p:cNvSpPr>
          <p:nvPr>
            <p:ph type="body" idx="15"/>
          </p:nvPr>
        </p:nvSpPr>
        <p:spPr>
          <a:xfrm>
            <a:off x="6710278" y="2070714"/>
            <a:ext cx="1604400" cy="3234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200" dirty="0"/>
              <a:t>1.1 </a:t>
            </a:r>
            <a:r>
              <a:rPr lang="en-US" sz="1200" dirty="0" err="1"/>
              <a:t>hrs</a:t>
            </a:r>
            <a:endParaRPr lang="en-US" sz="1200" dirty="0"/>
          </a:p>
        </p:txBody>
      </p:sp>
      <p:sp>
        <p:nvSpPr>
          <p:cNvPr id="1302" name="Google Shape;1302;p5"/>
          <p:cNvSpPr>
            <a:spLocks noGrp="1"/>
          </p:cNvSpPr>
          <p:nvPr>
            <p:ph type="body" idx="9"/>
          </p:nvPr>
        </p:nvSpPr>
        <p:spPr>
          <a:xfrm>
            <a:off x="6718338" y="1313717"/>
            <a:ext cx="1604400" cy="3234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" sz="1200" dirty="0"/>
              <a:t>89.02%</a:t>
            </a:r>
          </a:p>
        </p:txBody>
      </p:sp>
      <p:sp>
        <p:nvSpPr>
          <p:cNvPr id="1303" name="Google Shape;1303;p5"/>
          <p:cNvSpPr>
            <a:spLocks noGrp="1"/>
          </p:cNvSpPr>
          <p:nvPr>
            <p:ph type="body" idx="7"/>
          </p:nvPr>
        </p:nvSpPr>
        <p:spPr>
          <a:xfrm>
            <a:off x="4787501" y="2433936"/>
            <a:ext cx="1785600" cy="3234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 sz="1200">
                <a:latin typeface="Inter"/>
                <a:ea typeface="Inter"/>
                <a:cs typeface="Inter"/>
                <a:sym typeface="Inter"/>
                <a:extLst>
                  <a:ext uri="http://customooxmlschemas.google.com/">
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textRoundtripDataId="3"/>
                  </a:ext>
                </a:extLst>
              </a:rPr>
              <a:t>% Satisfied CSAT</a:t>
            </a:r>
            <a:endParaRPr sz="12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304" name="Google Shape;1304;p5"/>
          <p:cNvSpPr>
            <a:spLocks noGrp="1"/>
          </p:cNvSpPr>
          <p:nvPr>
            <p:ph type="body" idx="25"/>
          </p:nvPr>
        </p:nvSpPr>
        <p:spPr>
          <a:xfrm>
            <a:off x="10001708" y="2449394"/>
            <a:ext cx="1604400" cy="3234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" sz="1200" dirty="0">
                <a:solidFill>
                  <a:srgbClr val="FF0000"/>
                </a:solidFill>
              </a:rPr>
              <a:t>-5.60%</a:t>
            </a:r>
            <a:endParaRPr sz="1200" dirty="0">
              <a:solidFill>
                <a:srgbClr val="FF0000"/>
              </a:solidFill>
            </a:endParaRPr>
          </a:p>
        </p:txBody>
      </p:sp>
      <p:sp>
        <p:nvSpPr>
          <p:cNvPr id="1305" name="Google Shape;1305;p5"/>
          <p:cNvSpPr>
            <a:spLocks noGrp="1"/>
          </p:cNvSpPr>
          <p:nvPr>
            <p:ph type="body" idx="15"/>
          </p:nvPr>
        </p:nvSpPr>
        <p:spPr>
          <a:xfrm>
            <a:off x="6718338" y="2449394"/>
            <a:ext cx="1604400" cy="3234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" sz="1200" dirty="0"/>
              <a:t>100%</a:t>
            </a:r>
          </a:p>
        </p:txBody>
      </p:sp>
      <p:sp>
        <p:nvSpPr>
          <p:cNvPr id="1306" name="Google Shape;1306;p5"/>
          <p:cNvSpPr>
            <a:spLocks noGrp="1"/>
          </p:cNvSpPr>
          <p:nvPr>
            <p:ph type="body" idx="8"/>
          </p:nvPr>
        </p:nvSpPr>
        <p:spPr>
          <a:xfrm>
            <a:off x="8359202" y="935028"/>
            <a:ext cx="1604400" cy="3234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" sz="1200" dirty="0"/>
              <a:t>62</a:t>
            </a:r>
            <a:endParaRPr sz="1200" dirty="0"/>
          </a:p>
        </p:txBody>
      </p:sp>
      <p:sp>
        <p:nvSpPr>
          <p:cNvPr id="1307" name="Google Shape;1307;p5"/>
          <p:cNvSpPr>
            <a:spLocks noGrp="1"/>
          </p:cNvSpPr>
          <p:nvPr>
            <p:ph type="body" idx="14"/>
          </p:nvPr>
        </p:nvSpPr>
        <p:spPr>
          <a:xfrm>
            <a:off x="8359224" y="1692039"/>
            <a:ext cx="1604400" cy="3234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" sz="1200" b="1" dirty="0"/>
              <a:t>31 min</a:t>
            </a:r>
            <a:endParaRPr sz="1200" b="1" dirty="0"/>
          </a:p>
        </p:txBody>
      </p:sp>
      <p:sp>
        <p:nvSpPr>
          <p:cNvPr id="1308" name="Google Shape;1308;p5"/>
          <p:cNvSpPr>
            <a:spLocks noGrp="1"/>
          </p:cNvSpPr>
          <p:nvPr>
            <p:ph type="body" idx="15"/>
          </p:nvPr>
        </p:nvSpPr>
        <p:spPr>
          <a:xfrm>
            <a:off x="8359224" y="2070714"/>
            <a:ext cx="1604400" cy="3234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200" dirty="0"/>
              <a:t>1.3 </a:t>
            </a:r>
            <a:r>
              <a:rPr lang="en-US" sz="1200" dirty="0" err="1"/>
              <a:t>hrs</a:t>
            </a:r>
            <a:endParaRPr lang="en-US" sz="1200" dirty="0"/>
          </a:p>
        </p:txBody>
      </p:sp>
      <p:sp>
        <p:nvSpPr>
          <p:cNvPr id="1309" name="Google Shape;1309;p5"/>
          <p:cNvSpPr>
            <a:spLocks noGrp="1"/>
          </p:cNvSpPr>
          <p:nvPr>
            <p:ph type="body" idx="9"/>
          </p:nvPr>
        </p:nvSpPr>
        <p:spPr>
          <a:xfrm>
            <a:off x="8367285" y="1313717"/>
            <a:ext cx="1604400" cy="3234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" sz="1200" dirty="0"/>
              <a:t>74.19%</a:t>
            </a:r>
          </a:p>
        </p:txBody>
      </p:sp>
      <p:sp>
        <p:nvSpPr>
          <p:cNvPr id="1310" name="Google Shape;1310;p5"/>
          <p:cNvSpPr>
            <a:spLocks noGrp="1"/>
          </p:cNvSpPr>
          <p:nvPr>
            <p:ph type="body" idx="15"/>
          </p:nvPr>
        </p:nvSpPr>
        <p:spPr>
          <a:xfrm>
            <a:off x="8367285" y="2449394"/>
            <a:ext cx="1604400" cy="3234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" sz="1200" dirty="0"/>
              <a:t>94.4%</a:t>
            </a:r>
            <a:endParaRPr sz="12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689D2C5-323C-48E9-BA22-D9816DF88F93}"/>
              </a:ext>
            </a:extLst>
          </p:cNvPr>
          <p:cNvSpPr txBox="1"/>
          <p:nvPr/>
        </p:nvSpPr>
        <p:spPr>
          <a:xfrm>
            <a:off x="5309804" y="2812616"/>
            <a:ext cx="6098796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Didact Gothic" panose="020B0604020202020204" charset="0"/>
              </a:rPr>
              <a:t>Key Observations:</a:t>
            </a:r>
          </a:p>
          <a:p>
            <a:endParaRPr lang="en-US" dirty="0">
              <a:latin typeface="Didact Gothic" panose="020B0604020202020204" charset="0"/>
            </a:endParaRPr>
          </a:p>
          <a:p>
            <a:r>
              <a:rPr lang="en-US" sz="1200" dirty="0">
                <a:latin typeface="Didact Gothic" panose="020B0604020202020204" charset="0"/>
              </a:rPr>
              <a:t>✔️ Ticket volume remains stable and predictable, supported by structured Zendesk forms and refined pre-filtering mechanisms, ensuring workload consistency despite fluctuations in request types.</a:t>
            </a:r>
          </a:p>
          <a:p>
            <a:endParaRPr lang="en-US" sz="1200" dirty="0">
              <a:latin typeface="Didact Gothic" panose="020B0604020202020204" charset="0"/>
            </a:endParaRPr>
          </a:p>
          <a:p>
            <a:r>
              <a:rPr lang="en-US" sz="1200" dirty="0">
                <a:latin typeface="Didact Gothic" panose="020B0604020202020204" charset="0"/>
              </a:rPr>
              <a:t>✔️ Metrics exclude API-submitted tickets originating from external integrations and systems, </a:t>
            </a:r>
            <a:r>
              <a:rPr lang="en-US" sz="1200" b="1" dirty="0">
                <a:latin typeface="Didact Gothic" panose="020B0604020202020204" charset="0"/>
                <a:ea typeface="Inter" panose="020B0604020202020204" charset="0"/>
              </a:rPr>
              <a:t>mostly related to the K-Signup requests, </a:t>
            </a:r>
            <a:r>
              <a:rPr lang="en-US" sz="1200" dirty="0">
                <a:latin typeface="Didact Gothic" panose="020B0604020202020204" charset="0"/>
              </a:rPr>
              <a:t>focusing exclusively on </a:t>
            </a:r>
            <a:r>
              <a:rPr lang="en-US" sz="1200" dirty="0" err="1">
                <a:latin typeface="Didact Gothic" panose="020B0604020202020204" charset="0"/>
              </a:rPr>
              <a:t>Abstra</a:t>
            </a:r>
            <a:r>
              <a:rPr lang="en-US" sz="1200" dirty="0">
                <a:latin typeface="Didact Gothic" panose="020B0604020202020204" charset="0"/>
              </a:rPr>
              <a:t>-relevant forms </a:t>
            </a:r>
            <a:r>
              <a:rPr lang="en-US" sz="1200" b="1" dirty="0">
                <a:latin typeface="Didact Gothic" panose="020B0604020202020204" charset="0"/>
              </a:rPr>
              <a:t>in line with historical reporting methodology.</a:t>
            </a:r>
          </a:p>
          <a:p>
            <a:endParaRPr lang="en-US" sz="1200" dirty="0">
              <a:latin typeface="Didact Gothic" panose="020B0604020202020204" charset="0"/>
            </a:endParaRPr>
          </a:p>
          <a:p>
            <a:r>
              <a:rPr lang="en-US" sz="1200" dirty="0">
                <a:latin typeface="Didact Gothic" panose="020B0604020202020204" charset="0"/>
              </a:rPr>
              <a:t>✔️ The total ticket </a:t>
            </a:r>
            <a:r>
              <a:rPr lang="en-US" sz="1200" b="1" dirty="0">
                <a:latin typeface="Didact Gothic" panose="020B0604020202020204" charset="0"/>
              </a:rPr>
              <a:t>volume exceeded 400 in July when including API-generated tickets</a:t>
            </a:r>
            <a:r>
              <a:rPr lang="en-US" sz="1200" dirty="0">
                <a:latin typeface="Didact Gothic" panose="020B0604020202020204" charset="0"/>
              </a:rPr>
              <a:t>, maintaining a consistent workload across all support channels.</a:t>
            </a:r>
          </a:p>
          <a:p>
            <a:endParaRPr lang="en-US" sz="1200" dirty="0">
              <a:latin typeface="Didact Gothic" panose="020B0604020202020204" charset="0"/>
            </a:endParaRPr>
          </a:p>
          <a:p>
            <a:r>
              <a:rPr lang="en-US" sz="1200" dirty="0">
                <a:latin typeface="Didact Gothic" panose="020B0604020202020204" charset="0"/>
              </a:rPr>
              <a:t>✔️ Internal workflows are continuously optimized, with a focus on balancing complex access requests with efficiency in response and resolution times — all key metrics remained well within SLA thresholds </a:t>
            </a:r>
            <a:r>
              <a:rPr lang="en-US" sz="1200" b="1" dirty="0">
                <a:latin typeface="Didact Gothic" panose="020B0604020202020204" charset="0"/>
              </a:rPr>
              <a:t>(2h First Response, 24h Full Resolution).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6" name="Google Shape;1316;p6"/>
          <p:cNvSpPr txBox="1">
            <a:spLocks noGrp="1"/>
          </p:cNvSpPr>
          <p:nvPr>
            <p:ph type="title"/>
          </p:nvPr>
        </p:nvSpPr>
        <p:spPr>
          <a:xfrm>
            <a:off x="281025" y="646775"/>
            <a:ext cx="7109700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Didact Gothic"/>
              <a:buNone/>
            </a:pPr>
            <a:r>
              <a:rPr lang="fr"/>
              <a:t>Monthly Ticket Counts &amp; Average Resolution Times</a:t>
            </a:r>
            <a:endParaRPr/>
          </a:p>
        </p:txBody>
      </p:sp>
      <p:sp>
        <p:nvSpPr>
          <p:cNvPr id="1317" name="Google Shape;1317;p6"/>
          <p:cNvSpPr txBox="1">
            <a:spLocks noGrp="1"/>
          </p:cNvSpPr>
          <p:nvPr>
            <p:ph type="subTitle" idx="1"/>
          </p:nvPr>
        </p:nvSpPr>
        <p:spPr>
          <a:xfrm>
            <a:off x="299650" y="234950"/>
            <a:ext cx="44103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-US" dirty="0"/>
              <a:t>Customer success: Monthly Support Report - July 2025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endParaRPr dirty="0"/>
          </a:p>
        </p:txBody>
      </p:sp>
      <p:sp>
        <p:nvSpPr>
          <p:cNvPr id="1318" name="Google Shape;1318;p6"/>
          <p:cNvSpPr>
            <a:spLocks noGrp="1"/>
          </p:cNvSpPr>
          <p:nvPr>
            <p:ph type="body" idx="31"/>
          </p:nvPr>
        </p:nvSpPr>
        <p:spPr>
          <a:xfrm>
            <a:off x="394462" y="1498678"/>
            <a:ext cx="1903200" cy="4833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 sz="1200" b="1" dirty="0">
                <a:latin typeface="Inter"/>
                <a:ea typeface="Inter"/>
                <a:cs typeface="Inter"/>
                <a:sym typeface="Inter"/>
              </a:rPr>
              <a:t>2025</a:t>
            </a:r>
            <a:endParaRPr sz="1200" b="1" dirty="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319" name="Google Shape;1319;p6"/>
          <p:cNvSpPr>
            <a:spLocks noGrp="1"/>
          </p:cNvSpPr>
          <p:nvPr>
            <p:ph type="body" idx="32"/>
          </p:nvPr>
        </p:nvSpPr>
        <p:spPr>
          <a:xfrm>
            <a:off x="2351835" y="1498678"/>
            <a:ext cx="1903200" cy="4833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 sz="1200" b="1">
                <a:latin typeface="Inter"/>
                <a:ea typeface="Inter"/>
                <a:cs typeface="Inter"/>
                <a:sym typeface="Inter"/>
              </a:rPr>
              <a:t>Tickets Received</a:t>
            </a:r>
            <a:endParaRPr sz="1200" b="1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320" name="Google Shape;1320;p6"/>
          <p:cNvSpPr>
            <a:spLocks noGrp="1"/>
          </p:cNvSpPr>
          <p:nvPr>
            <p:ph type="body" idx="15"/>
          </p:nvPr>
        </p:nvSpPr>
        <p:spPr>
          <a:xfrm>
            <a:off x="385874" y="2210188"/>
            <a:ext cx="1903200" cy="4833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200" dirty="0"/>
              <a:t>April</a:t>
            </a:r>
            <a:r>
              <a:rPr lang="en-US" sz="1200" b="1" dirty="0"/>
              <a:t> </a:t>
            </a:r>
          </a:p>
        </p:txBody>
      </p:sp>
      <p:sp>
        <p:nvSpPr>
          <p:cNvPr id="1321" name="Google Shape;1321;p6"/>
          <p:cNvSpPr>
            <a:spLocks noGrp="1"/>
          </p:cNvSpPr>
          <p:nvPr>
            <p:ph type="body" idx="20"/>
          </p:nvPr>
        </p:nvSpPr>
        <p:spPr>
          <a:xfrm>
            <a:off x="2346095" y="2210188"/>
            <a:ext cx="1903200" cy="4833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indent="0"/>
            <a:r>
              <a:rPr lang="fr" sz="1200" dirty="0"/>
              <a:t>174</a:t>
            </a:r>
          </a:p>
        </p:txBody>
      </p:sp>
      <p:grpSp>
        <p:nvGrpSpPr>
          <p:cNvPr id="1322" name="Google Shape;1322;p6"/>
          <p:cNvGrpSpPr/>
          <p:nvPr/>
        </p:nvGrpSpPr>
        <p:grpSpPr>
          <a:xfrm>
            <a:off x="365370" y="1020108"/>
            <a:ext cx="330226" cy="274936"/>
            <a:chOff x="5516145" y="1880536"/>
            <a:chExt cx="579854" cy="482767"/>
          </a:xfrm>
        </p:grpSpPr>
        <p:sp>
          <p:nvSpPr>
            <p:cNvPr id="1323" name="Google Shape;1323;p6"/>
            <p:cNvSpPr/>
            <p:nvPr/>
          </p:nvSpPr>
          <p:spPr>
            <a:xfrm>
              <a:off x="5516145" y="1880536"/>
              <a:ext cx="577850" cy="374079"/>
            </a:xfrm>
            <a:custGeom>
              <a:avLst/>
              <a:gdLst/>
              <a:ahLst/>
              <a:cxnLst/>
              <a:rect l="l" t="t" r="r" b="b"/>
              <a:pathLst>
                <a:path w="889000" h="546100" extrusionOk="0">
                  <a:moveTo>
                    <a:pt x="0" y="0"/>
                  </a:moveTo>
                  <a:lnTo>
                    <a:pt x="0" y="546100"/>
                  </a:lnTo>
                  <a:lnTo>
                    <a:pt x="889000" y="546100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50" tIns="45700" rIns="9145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324" name="Google Shape;1324;p6"/>
            <p:cNvSpPr/>
            <p:nvPr/>
          </p:nvSpPr>
          <p:spPr>
            <a:xfrm rot="5400000">
              <a:off x="5934071" y="2201375"/>
              <a:ext cx="218371" cy="105485"/>
            </a:xfrm>
            <a:custGeom>
              <a:avLst/>
              <a:gdLst/>
              <a:ahLst/>
              <a:cxnLst/>
              <a:rect l="l" t="t" r="r" b="b"/>
              <a:pathLst>
                <a:path w="753003" h="649141" extrusionOk="0">
                  <a:moveTo>
                    <a:pt x="0" y="649141"/>
                  </a:moveTo>
                  <a:lnTo>
                    <a:pt x="376502" y="0"/>
                  </a:lnTo>
                  <a:lnTo>
                    <a:pt x="753003" y="649141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50" tIns="45700" rIns="9145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1325" name="Google Shape;1325;p6"/>
          <p:cNvSpPr txBox="1"/>
          <p:nvPr/>
        </p:nvSpPr>
        <p:spPr>
          <a:xfrm>
            <a:off x="839875" y="1145375"/>
            <a:ext cx="11053800" cy="2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60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" sz="1200" b="0" i="0" u="none" strike="noStrike" cap="none">
                <a:solidFill>
                  <a:srgbClr val="000000"/>
                </a:solidFill>
                <a:latin typeface="Didact Gothic"/>
                <a:ea typeface="Didact Gothic"/>
                <a:cs typeface="Didact Gothic"/>
                <a:sym typeface="Didact Gothic"/>
              </a:rPr>
              <a:t>Compared with previous 3 months</a:t>
            </a:r>
            <a:endParaRPr sz="1200" b="0" i="0" u="none" strike="noStrike" cap="none">
              <a:solidFill>
                <a:srgbClr val="000000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326" name="Google Shape;1326;p6"/>
          <p:cNvSpPr txBox="1"/>
          <p:nvPr/>
        </p:nvSpPr>
        <p:spPr>
          <a:xfrm>
            <a:off x="2704425" y="1343170"/>
            <a:ext cx="32805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327" name="Google Shape;1327;p6"/>
          <p:cNvSpPr txBox="1"/>
          <p:nvPr/>
        </p:nvSpPr>
        <p:spPr>
          <a:xfrm>
            <a:off x="395457" y="4624481"/>
            <a:ext cx="31344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" sz="1100" b="0" i="1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*Times are in business hours.</a:t>
            </a:r>
            <a:endParaRPr sz="1100" b="0" i="1" u="none" strike="noStrike" cap="none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328" name="Google Shape;1328;p6"/>
          <p:cNvSpPr>
            <a:spLocks noGrp="1"/>
          </p:cNvSpPr>
          <p:nvPr>
            <p:ph type="body" idx="32"/>
          </p:nvPr>
        </p:nvSpPr>
        <p:spPr>
          <a:xfrm>
            <a:off x="4321607" y="1492839"/>
            <a:ext cx="1903200" cy="4833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 sz="1200" b="1">
                <a:latin typeface="Inter"/>
                <a:ea typeface="Inter"/>
                <a:cs typeface="Inter"/>
                <a:sym typeface="Inter"/>
              </a:rPr>
              <a:t>Avg. Full Resolution Time</a:t>
            </a:r>
            <a:endParaRPr sz="1200" b="1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329" name="Google Shape;1329;p6"/>
          <p:cNvSpPr>
            <a:spLocks noGrp="1"/>
          </p:cNvSpPr>
          <p:nvPr>
            <p:ph type="body" idx="20"/>
          </p:nvPr>
        </p:nvSpPr>
        <p:spPr>
          <a:xfrm>
            <a:off x="4315866" y="2204350"/>
            <a:ext cx="1903200" cy="4833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200" dirty="0">
                <a:solidFill>
                  <a:schemeClr val="tx1"/>
                </a:solidFill>
              </a:rPr>
              <a:t>11 </a:t>
            </a:r>
            <a:r>
              <a:rPr lang="en-US" sz="1200" dirty="0" err="1">
                <a:solidFill>
                  <a:schemeClr val="tx1"/>
                </a:solidFill>
              </a:rPr>
              <a:t>hrs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330" name="Google Shape;1330;p6"/>
          <p:cNvSpPr txBox="1"/>
          <p:nvPr/>
        </p:nvSpPr>
        <p:spPr>
          <a:xfrm>
            <a:off x="233719" y="4939591"/>
            <a:ext cx="8031151" cy="18466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US" sz="1200" b="1" dirty="0">
                <a:latin typeface="Didact Gothic" panose="020B0604020202020204" charset="0"/>
                <a:ea typeface="Inter" panose="020B0604020202020204" charset="0"/>
              </a:rPr>
              <a:t>July Summary</a:t>
            </a:r>
          </a:p>
          <a:p>
            <a:endParaRPr lang="en-US" sz="1200" dirty="0">
              <a:latin typeface="Didact Gothic" panose="020B0604020202020204" charset="0"/>
              <a:ea typeface="Inter" panose="020B0604020202020204" charset="0"/>
            </a:endParaRPr>
          </a:p>
          <a:p>
            <a:r>
              <a:rPr lang="en-US" sz="1200" dirty="0">
                <a:latin typeface="Didact Gothic" panose="020B0604020202020204" charset="0"/>
                <a:ea typeface="Inter" panose="020B0604020202020204" charset="0"/>
              </a:rPr>
              <a:t>✔️ </a:t>
            </a:r>
            <a:r>
              <a:rPr lang="en-US" sz="1200" b="1" dirty="0">
                <a:latin typeface="Didact Gothic" panose="020B0604020202020204" charset="0"/>
                <a:ea typeface="Inter" panose="020B0604020202020204" charset="0"/>
              </a:rPr>
              <a:t>62 tickets – down 25.30%, </a:t>
            </a:r>
            <a:r>
              <a:rPr lang="en-US" sz="1200" dirty="0">
                <a:latin typeface="Didact Gothic" panose="020B0604020202020204" charset="0"/>
                <a:ea typeface="Inter" panose="020B0604020202020204" charset="0"/>
              </a:rPr>
              <a:t>reflecting stable system operations and effective pre-filtering.</a:t>
            </a:r>
          </a:p>
          <a:p>
            <a:r>
              <a:rPr lang="en-US" sz="1200" dirty="0">
                <a:latin typeface="Didact Gothic" panose="020B0604020202020204" charset="0"/>
                <a:ea typeface="Inter" panose="020B0604020202020204" charset="0"/>
              </a:rPr>
              <a:t>✔️ </a:t>
            </a:r>
            <a:r>
              <a:rPr lang="en-US" sz="1200" b="1" dirty="0">
                <a:latin typeface="Didact Gothic" panose="020B0604020202020204" charset="0"/>
                <a:ea typeface="Inter" panose="020B0604020202020204" charset="0"/>
              </a:rPr>
              <a:t>31 min FRT </a:t>
            </a:r>
            <a:r>
              <a:rPr lang="en-US" sz="1200" dirty="0">
                <a:latin typeface="Didact Gothic" panose="020B0604020202020204" charset="0"/>
                <a:ea typeface="Inter" panose="020B0604020202020204" charset="0"/>
              </a:rPr>
              <a:t>– increased by 72.22%, but still significantly below SLA (2h limit).</a:t>
            </a:r>
          </a:p>
          <a:p>
            <a:r>
              <a:rPr lang="en-US" sz="1200" dirty="0">
                <a:latin typeface="Didact Gothic" panose="020B0604020202020204" charset="0"/>
                <a:ea typeface="Inter" panose="020B0604020202020204" charset="0"/>
              </a:rPr>
              <a:t>✔️ </a:t>
            </a:r>
            <a:r>
              <a:rPr lang="en-US" sz="1200" b="1" dirty="0">
                <a:latin typeface="Didact Gothic" panose="020B0604020202020204" charset="0"/>
                <a:ea typeface="Inter" panose="020B0604020202020204" charset="0"/>
              </a:rPr>
              <a:t>1.3 </a:t>
            </a:r>
            <a:r>
              <a:rPr lang="en-US" sz="1200" b="1" dirty="0" err="1">
                <a:latin typeface="Didact Gothic" panose="020B0604020202020204" charset="0"/>
                <a:ea typeface="Inter" panose="020B0604020202020204" charset="0"/>
              </a:rPr>
              <a:t>hrs</a:t>
            </a:r>
            <a:r>
              <a:rPr lang="en-US" sz="1200" b="1" dirty="0">
                <a:latin typeface="Didact Gothic" panose="020B0604020202020204" charset="0"/>
                <a:ea typeface="Inter" panose="020B0604020202020204" charset="0"/>
              </a:rPr>
              <a:t> resolution </a:t>
            </a:r>
            <a:r>
              <a:rPr lang="en-US" sz="1200" dirty="0">
                <a:latin typeface="Didact Gothic" panose="020B0604020202020204" charset="0"/>
                <a:ea typeface="Inter" panose="020B0604020202020204" charset="0"/>
              </a:rPr>
              <a:t>– slight increase of +18.18%, maintaining a strong position under the 24h SLA threshold.</a:t>
            </a:r>
          </a:p>
          <a:p>
            <a:r>
              <a:rPr lang="en-US" sz="1200" dirty="0">
                <a:latin typeface="Didact Gothic" panose="020B0604020202020204" charset="0"/>
                <a:ea typeface="Inter" panose="020B0604020202020204" charset="0"/>
              </a:rPr>
              <a:t>✔️ </a:t>
            </a:r>
            <a:r>
              <a:rPr lang="en-US" sz="1200" b="1" dirty="0">
                <a:latin typeface="Didact Gothic" panose="020B0604020202020204" charset="0"/>
                <a:ea typeface="Inter" panose="020B0604020202020204" charset="0"/>
              </a:rPr>
              <a:t>94.4% CSAT </a:t>
            </a:r>
            <a:r>
              <a:rPr lang="en-US" sz="1200" dirty="0">
                <a:latin typeface="Didact Gothic" panose="020B0604020202020204" charset="0"/>
                <a:ea typeface="Inter" panose="020B0604020202020204" charset="0"/>
              </a:rPr>
              <a:t>– minor decrease (–5.6%), yet still indicating strong user satisfaction.</a:t>
            </a:r>
          </a:p>
          <a:p>
            <a:endParaRPr lang="en-US" sz="1200" dirty="0">
              <a:latin typeface="Didact Gothic" panose="020B0604020202020204" charset="0"/>
              <a:ea typeface="Inter" panose="020B0604020202020204" charset="0"/>
            </a:endParaRPr>
          </a:p>
          <a:p>
            <a:r>
              <a:rPr lang="en-US" sz="1200" dirty="0">
                <a:latin typeface="Didact Gothic" panose="020B0604020202020204" charset="0"/>
                <a:ea typeface="Inter" panose="020B0604020202020204" charset="0"/>
              </a:rPr>
              <a:t>Note: Metrics </a:t>
            </a:r>
            <a:r>
              <a:rPr lang="en-US" sz="1200" b="1" dirty="0">
                <a:latin typeface="Didact Gothic" panose="020B0604020202020204" charset="0"/>
                <a:ea typeface="Inter" panose="020B0604020202020204" charset="0"/>
              </a:rPr>
              <a:t>exclude API-based tickets</a:t>
            </a:r>
            <a:r>
              <a:rPr lang="en-US" sz="1200" dirty="0">
                <a:latin typeface="Didact Gothic" panose="020B0604020202020204" charset="0"/>
                <a:ea typeface="Inter" panose="020B0604020202020204" charset="0"/>
              </a:rPr>
              <a:t>. Total ticket volume exceeded 400 across all channels.</a:t>
            </a:r>
          </a:p>
          <a:p>
            <a:r>
              <a:rPr lang="en-US" sz="1200" dirty="0">
                <a:latin typeface="Didact Gothic" panose="020B0604020202020204" charset="0"/>
                <a:ea typeface="Inter" panose="020B0604020202020204" charset="0"/>
              </a:rPr>
              <a:t>We remain focused on balancing complex request handling with responsiveness as internal demands evolve.</a:t>
            </a:r>
            <a:endParaRPr lang="en-US" sz="1050" dirty="0">
              <a:latin typeface="Didact Gothic" panose="020B0604020202020204" charset="0"/>
              <a:ea typeface="Inter" panose="020B0604020202020204" charset="0"/>
            </a:endParaRPr>
          </a:p>
        </p:txBody>
      </p:sp>
      <p:sp>
        <p:nvSpPr>
          <p:cNvPr id="1331" name="Google Shape;1331;p6"/>
          <p:cNvSpPr>
            <a:spLocks noGrp="1"/>
          </p:cNvSpPr>
          <p:nvPr>
            <p:ph type="body" idx="15"/>
          </p:nvPr>
        </p:nvSpPr>
        <p:spPr>
          <a:xfrm>
            <a:off x="390653" y="2760573"/>
            <a:ext cx="1903200" cy="4833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200" dirty="0"/>
              <a:t>May</a:t>
            </a:r>
          </a:p>
        </p:txBody>
      </p:sp>
      <p:sp>
        <p:nvSpPr>
          <p:cNvPr id="1332" name="Google Shape;1332;p6"/>
          <p:cNvSpPr>
            <a:spLocks noGrp="1"/>
          </p:cNvSpPr>
          <p:nvPr>
            <p:ph type="body" idx="20"/>
          </p:nvPr>
        </p:nvSpPr>
        <p:spPr>
          <a:xfrm>
            <a:off x="2350874" y="2760573"/>
            <a:ext cx="1903200" cy="4833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" sz="1200" dirty="0"/>
              <a:t>113</a:t>
            </a:r>
          </a:p>
        </p:txBody>
      </p:sp>
      <p:sp>
        <p:nvSpPr>
          <p:cNvPr id="1333" name="Google Shape;1333;p6"/>
          <p:cNvSpPr>
            <a:spLocks noGrp="1"/>
          </p:cNvSpPr>
          <p:nvPr>
            <p:ph type="body" idx="20"/>
          </p:nvPr>
        </p:nvSpPr>
        <p:spPr>
          <a:xfrm>
            <a:off x="4320646" y="2754734"/>
            <a:ext cx="1903200" cy="4833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200" dirty="0"/>
              <a:t>2.2 </a:t>
            </a:r>
            <a:r>
              <a:rPr lang="en-US" sz="1200" dirty="0" err="1"/>
              <a:t>hrs</a:t>
            </a:r>
            <a:endParaRPr lang="en-US" sz="1200" dirty="0"/>
          </a:p>
        </p:txBody>
      </p:sp>
      <p:sp>
        <p:nvSpPr>
          <p:cNvPr id="1334" name="Google Shape;1334;p6"/>
          <p:cNvSpPr>
            <a:spLocks noGrp="1"/>
          </p:cNvSpPr>
          <p:nvPr>
            <p:ph type="body" idx="15"/>
          </p:nvPr>
        </p:nvSpPr>
        <p:spPr>
          <a:xfrm>
            <a:off x="395447" y="3321793"/>
            <a:ext cx="1903200" cy="4833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200" dirty="0"/>
              <a:t>June</a:t>
            </a:r>
          </a:p>
        </p:txBody>
      </p:sp>
      <p:sp>
        <p:nvSpPr>
          <p:cNvPr id="1335" name="Google Shape;1335;p6"/>
          <p:cNvSpPr>
            <a:spLocks noGrp="1"/>
          </p:cNvSpPr>
          <p:nvPr>
            <p:ph type="body" idx="20"/>
          </p:nvPr>
        </p:nvSpPr>
        <p:spPr>
          <a:xfrm>
            <a:off x="2355668" y="3321793"/>
            <a:ext cx="1903200" cy="4833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" sz="1200" dirty="0"/>
              <a:t>83</a:t>
            </a:r>
          </a:p>
        </p:txBody>
      </p:sp>
      <p:sp>
        <p:nvSpPr>
          <p:cNvPr id="1336" name="Google Shape;1336;p6"/>
          <p:cNvSpPr>
            <a:spLocks noGrp="1"/>
          </p:cNvSpPr>
          <p:nvPr>
            <p:ph type="body" idx="20"/>
          </p:nvPr>
        </p:nvSpPr>
        <p:spPr>
          <a:xfrm>
            <a:off x="4325439" y="3315954"/>
            <a:ext cx="1903200" cy="4833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200" dirty="0"/>
              <a:t>1.1 </a:t>
            </a:r>
            <a:r>
              <a:rPr lang="en-US" sz="1200" dirty="0" err="1"/>
              <a:t>hrs</a:t>
            </a:r>
            <a:endParaRPr lang="en-US" sz="1200" dirty="0"/>
          </a:p>
        </p:txBody>
      </p:sp>
      <p:sp>
        <p:nvSpPr>
          <p:cNvPr id="1337" name="Google Shape;1337;p6"/>
          <p:cNvSpPr>
            <a:spLocks noGrp="1"/>
          </p:cNvSpPr>
          <p:nvPr>
            <p:ph type="body" idx="15"/>
          </p:nvPr>
        </p:nvSpPr>
        <p:spPr>
          <a:xfrm>
            <a:off x="390679" y="3974457"/>
            <a:ext cx="1903200" cy="4833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" sz="1200" b="1" dirty="0"/>
              <a:t>July</a:t>
            </a:r>
            <a:endParaRPr sz="1200" b="1" dirty="0"/>
          </a:p>
        </p:txBody>
      </p:sp>
      <p:sp>
        <p:nvSpPr>
          <p:cNvPr id="1338" name="Google Shape;1338;p6"/>
          <p:cNvSpPr>
            <a:spLocks noGrp="1"/>
          </p:cNvSpPr>
          <p:nvPr>
            <p:ph type="body" idx="20"/>
          </p:nvPr>
        </p:nvSpPr>
        <p:spPr>
          <a:xfrm>
            <a:off x="2350900" y="3974457"/>
            <a:ext cx="1903200" cy="4833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b="1" dirty="0"/>
              <a:t>62</a:t>
            </a:r>
            <a:endParaRPr dirty="0"/>
          </a:p>
        </p:txBody>
      </p:sp>
      <p:sp>
        <p:nvSpPr>
          <p:cNvPr id="1339" name="Google Shape;1339;p6"/>
          <p:cNvSpPr>
            <a:spLocks noGrp="1"/>
          </p:cNvSpPr>
          <p:nvPr>
            <p:ph type="body" idx="20"/>
          </p:nvPr>
        </p:nvSpPr>
        <p:spPr>
          <a:xfrm>
            <a:off x="4320671" y="3968619"/>
            <a:ext cx="1903200" cy="4833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200" b="1" dirty="0"/>
              <a:t>1.3 </a:t>
            </a:r>
            <a:r>
              <a:rPr lang="en-US" sz="1200" b="1" dirty="0" err="1"/>
              <a:t>hrs</a:t>
            </a:r>
            <a:endParaRPr lang="en-US" sz="900" b="1" dirty="0"/>
          </a:p>
        </p:txBody>
      </p:sp>
      <p:pic>
        <p:nvPicPr>
          <p:cNvPr id="1340" name="Google Shape;1340;p6"/>
          <p:cNvPicPr preferRelativeResize="0"/>
          <p:nvPr/>
        </p:nvPicPr>
        <p:blipFill rotWithShape="1">
          <a:blip r:embed="rId3"/>
          <a:srcRect/>
          <a:stretch/>
        </p:blipFill>
        <p:spPr>
          <a:xfrm>
            <a:off x="6451139" y="1672285"/>
            <a:ext cx="5529162" cy="32523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6" name="Google Shape;1346;p7"/>
          <p:cNvSpPr txBox="1">
            <a:spLocks noGrp="1"/>
          </p:cNvSpPr>
          <p:nvPr>
            <p:ph type="title"/>
          </p:nvPr>
        </p:nvSpPr>
        <p:spPr>
          <a:xfrm>
            <a:off x="281025" y="646775"/>
            <a:ext cx="5059200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Didact Gothic"/>
              <a:buNone/>
            </a:pPr>
            <a:r>
              <a:rPr lang="fr"/>
              <a:t>Blocking issues key metrics overview</a:t>
            </a:r>
            <a:endParaRPr/>
          </a:p>
        </p:txBody>
      </p:sp>
      <p:sp>
        <p:nvSpPr>
          <p:cNvPr id="1347" name="Google Shape;1347;p7"/>
          <p:cNvSpPr txBox="1">
            <a:spLocks noGrp="1"/>
          </p:cNvSpPr>
          <p:nvPr>
            <p:ph type="subTitle" idx="1"/>
          </p:nvPr>
        </p:nvSpPr>
        <p:spPr>
          <a:xfrm>
            <a:off x="299650" y="234950"/>
            <a:ext cx="44103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-US" dirty="0"/>
              <a:t>Customer success: Monthly Support Report - July 2025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endParaRPr dirty="0"/>
          </a:p>
        </p:txBody>
      </p:sp>
      <p:sp>
        <p:nvSpPr>
          <p:cNvPr id="1348" name="Google Shape;1348;p7"/>
          <p:cNvSpPr>
            <a:spLocks noGrp="1"/>
          </p:cNvSpPr>
          <p:nvPr>
            <p:ph type="body" idx="3"/>
          </p:nvPr>
        </p:nvSpPr>
        <p:spPr>
          <a:xfrm>
            <a:off x="4144088" y="2620944"/>
            <a:ext cx="2076600" cy="4740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 sz="1200">
                <a:latin typeface="Inter"/>
                <a:ea typeface="Inter"/>
                <a:cs typeface="Inter"/>
                <a:sym typeface="Inter"/>
              </a:rPr>
              <a:t>Tickets Received</a:t>
            </a:r>
            <a:endParaRPr sz="12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349" name="Google Shape;1349;p7"/>
          <p:cNvSpPr>
            <a:spLocks noGrp="1"/>
          </p:cNvSpPr>
          <p:nvPr>
            <p:ph type="body" idx="8"/>
          </p:nvPr>
        </p:nvSpPr>
        <p:spPr>
          <a:xfrm>
            <a:off x="6283071" y="2620944"/>
            <a:ext cx="1866000" cy="4740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" sz="1200" dirty="0"/>
              <a:t>9</a:t>
            </a:r>
          </a:p>
        </p:txBody>
      </p:sp>
      <p:sp>
        <p:nvSpPr>
          <p:cNvPr id="1350" name="Google Shape;1350;p7"/>
          <p:cNvSpPr>
            <a:spLocks noGrp="1"/>
          </p:cNvSpPr>
          <p:nvPr>
            <p:ph type="body" idx="16"/>
          </p:nvPr>
        </p:nvSpPr>
        <p:spPr>
          <a:xfrm>
            <a:off x="8205107" y="2620944"/>
            <a:ext cx="1866000" cy="4740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" sz="1200" dirty="0"/>
              <a:t>4</a:t>
            </a:r>
            <a:endParaRPr sz="1200" dirty="0"/>
          </a:p>
        </p:txBody>
      </p:sp>
      <p:sp>
        <p:nvSpPr>
          <p:cNvPr id="1351" name="Google Shape;1351;p7"/>
          <p:cNvSpPr>
            <a:spLocks noGrp="1"/>
          </p:cNvSpPr>
          <p:nvPr>
            <p:ph type="body" idx="21"/>
          </p:nvPr>
        </p:nvSpPr>
        <p:spPr>
          <a:xfrm>
            <a:off x="10127142" y="2620944"/>
            <a:ext cx="1866000" cy="4740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200" b="1" dirty="0">
                <a:solidFill>
                  <a:schemeClr val="accent4"/>
                </a:solidFill>
              </a:rPr>
              <a:t>-55.56%</a:t>
            </a:r>
          </a:p>
        </p:txBody>
      </p:sp>
      <p:sp>
        <p:nvSpPr>
          <p:cNvPr id="1352" name="Google Shape;1352;p7"/>
          <p:cNvSpPr>
            <a:spLocks noGrp="1"/>
          </p:cNvSpPr>
          <p:nvPr>
            <p:ph type="body" idx="31"/>
          </p:nvPr>
        </p:nvSpPr>
        <p:spPr>
          <a:xfrm>
            <a:off x="6283071" y="2065731"/>
            <a:ext cx="1866000" cy="4740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 dirty="0">
                <a:latin typeface="Inter"/>
                <a:ea typeface="Inter"/>
                <a:cs typeface="Inter"/>
                <a:sym typeface="Inter"/>
              </a:rPr>
              <a:t>June</a:t>
            </a:r>
          </a:p>
        </p:txBody>
      </p:sp>
      <p:sp>
        <p:nvSpPr>
          <p:cNvPr id="1353" name="Google Shape;1353;p7"/>
          <p:cNvSpPr>
            <a:spLocks noGrp="1"/>
          </p:cNvSpPr>
          <p:nvPr>
            <p:ph type="body" idx="32"/>
          </p:nvPr>
        </p:nvSpPr>
        <p:spPr>
          <a:xfrm>
            <a:off x="8202315" y="2065731"/>
            <a:ext cx="1866000" cy="4740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 sz="1200" dirty="0">
                <a:latin typeface="Inter"/>
                <a:ea typeface="Inter"/>
                <a:cs typeface="Inter"/>
                <a:sym typeface="Inter"/>
              </a:rPr>
              <a:t>July</a:t>
            </a:r>
            <a:endParaRPr sz="1200" dirty="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354" name="Google Shape;1354;p7"/>
          <p:cNvSpPr>
            <a:spLocks noGrp="1"/>
          </p:cNvSpPr>
          <p:nvPr>
            <p:ph type="body" idx="33"/>
          </p:nvPr>
        </p:nvSpPr>
        <p:spPr>
          <a:xfrm>
            <a:off x="10129114" y="2065731"/>
            <a:ext cx="1866000" cy="4740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 sz="1200">
                <a:latin typeface="Inter"/>
                <a:ea typeface="Inter"/>
                <a:cs typeface="Inter"/>
                <a:sym typeface="Inter"/>
              </a:rPr>
              <a:t>Change</a:t>
            </a:r>
            <a:endParaRPr sz="12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355" name="Google Shape;1355;p7"/>
          <p:cNvSpPr>
            <a:spLocks noGrp="1"/>
          </p:cNvSpPr>
          <p:nvPr>
            <p:ph type="body" idx="6"/>
          </p:nvPr>
        </p:nvSpPr>
        <p:spPr>
          <a:xfrm>
            <a:off x="4134713" y="3766625"/>
            <a:ext cx="2076600" cy="4740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 sz="1200">
                <a:latin typeface="Inter"/>
                <a:ea typeface="Inter"/>
                <a:cs typeface="Inter"/>
                <a:sym typeface="Inter"/>
              </a:rPr>
              <a:t>Average First Response Time (Bus. hrs.)</a:t>
            </a:r>
            <a:endParaRPr sz="12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356" name="Google Shape;1356;p7"/>
          <p:cNvSpPr>
            <a:spLocks noGrp="1"/>
          </p:cNvSpPr>
          <p:nvPr>
            <p:ph type="body" idx="7"/>
          </p:nvPr>
        </p:nvSpPr>
        <p:spPr>
          <a:xfrm>
            <a:off x="4134713" y="4321819"/>
            <a:ext cx="2076600" cy="4740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 sz="1200">
                <a:latin typeface="Inter"/>
                <a:ea typeface="Inter"/>
                <a:cs typeface="Inter"/>
                <a:sym typeface="Inter"/>
              </a:rPr>
              <a:t>Average Full Resolution Time (Bus. hrs.)</a:t>
            </a:r>
            <a:endParaRPr sz="12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357" name="Google Shape;1357;p7"/>
          <p:cNvSpPr>
            <a:spLocks noGrp="1"/>
          </p:cNvSpPr>
          <p:nvPr>
            <p:ph type="body" idx="14"/>
          </p:nvPr>
        </p:nvSpPr>
        <p:spPr>
          <a:xfrm>
            <a:off x="6274651" y="3766625"/>
            <a:ext cx="1866000" cy="4740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200" b="1" dirty="0"/>
              <a:t>0.5 </a:t>
            </a:r>
            <a:r>
              <a:rPr lang="en-US" sz="1200" b="1" dirty="0" err="1"/>
              <a:t>hrs</a:t>
            </a:r>
            <a:endParaRPr lang="en-US" sz="1200" dirty="0"/>
          </a:p>
        </p:txBody>
      </p:sp>
      <p:sp>
        <p:nvSpPr>
          <p:cNvPr id="1358" name="Google Shape;1358;p7"/>
          <p:cNvSpPr>
            <a:spLocks noGrp="1"/>
          </p:cNvSpPr>
          <p:nvPr>
            <p:ph type="body" idx="15"/>
          </p:nvPr>
        </p:nvSpPr>
        <p:spPr>
          <a:xfrm>
            <a:off x="6274651" y="4321819"/>
            <a:ext cx="1866000" cy="4740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200" b="1" dirty="0"/>
              <a:t>7.1 </a:t>
            </a:r>
            <a:r>
              <a:rPr lang="en-US" sz="1200" b="1" dirty="0" err="1"/>
              <a:t>hrs</a:t>
            </a:r>
            <a:endParaRPr lang="en-US" sz="1200" b="1" dirty="0"/>
          </a:p>
        </p:txBody>
      </p:sp>
      <p:sp>
        <p:nvSpPr>
          <p:cNvPr id="1359" name="Google Shape;1359;p7"/>
          <p:cNvSpPr>
            <a:spLocks noGrp="1"/>
          </p:cNvSpPr>
          <p:nvPr>
            <p:ph type="body" idx="19"/>
          </p:nvPr>
        </p:nvSpPr>
        <p:spPr>
          <a:xfrm>
            <a:off x="8196686" y="3766625"/>
            <a:ext cx="1866000" cy="4740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200" b="1" dirty="0"/>
              <a:t>0.2 </a:t>
            </a:r>
            <a:r>
              <a:rPr lang="en-US" sz="1200" b="1" dirty="0" err="1"/>
              <a:t>hrs</a:t>
            </a:r>
            <a:endParaRPr lang="en-US" sz="1200" dirty="0"/>
          </a:p>
        </p:txBody>
      </p:sp>
      <p:sp>
        <p:nvSpPr>
          <p:cNvPr id="1360" name="Google Shape;1360;p7"/>
          <p:cNvSpPr>
            <a:spLocks noGrp="1"/>
          </p:cNvSpPr>
          <p:nvPr>
            <p:ph type="body" idx="20"/>
          </p:nvPr>
        </p:nvSpPr>
        <p:spPr>
          <a:xfrm>
            <a:off x="8196686" y="4321819"/>
            <a:ext cx="1866000" cy="4740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200" b="1" dirty="0"/>
              <a:t>18.4 </a:t>
            </a:r>
            <a:r>
              <a:rPr lang="en-US" sz="1200" b="1" dirty="0" err="1"/>
              <a:t>hrs</a:t>
            </a:r>
            <a:endParaRPr lang="en-US" sz="1200" b="1" dirty="0"/>
          </a:p>
        </p:txBody>
      </p:sp>
      <p:sp>
        <p:nvSpPr>
          <p:cNvPr id="1361" name="Google Shape;1361;p7"/>
          <p:cNvSpPr>
            <a:spLocks noGrp="1"/>
          </p:cNvSpPr>
          <p:nvPr>
            <p:ph type="body" idx="24"/>
          </p:nvPr>
        </p:nvSpPr>
        <p:spPr>
          <a:xfrm>
            <a:off x="10118722" y="3766625"/>
            <a:ext cx="1866000" cy="4740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" sz="1200" b="1" dirty="0">
                <a:solidFill>
                  <a:srgbClr val="00B050"/>
                </a:solidFill>
              </a:rPr>
              <a:t>-60.00%</a:t>
            </a:r>
            <a:endParaRPr sz="1200" b="1" dirty="0">
              <a:solidFill>
                <a:srgbClr val="00B050"/>
              </a:solidFill>
            </a:endParaRPr>
          </a:p>
        </p:txBody>
      </p:sp>
      <p:sp>
        <p:nvSpPr>
          <p:cNvPr id="1362" name="Google Shape;1362;p7"/>
          <p:cNvSpPr>
            <a:spLocks noGrp="1"/>
          </p:cNvSpPr>
          <p:nvPr>
            <p:ph type="body" idx="25"/>
          </p:nvPr>
        </p:nvSpPr>
        <p:spPr>
          <a:xfrm>
            <a:off x="10118722" y="4321819"/>
            <a:ext cx="1866000" cy="4740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" sz="1200" dirty="0">
                <a:solidFill>
                  <a:srgbClr val="FF0000"/>
                </a:solidFill>
              </a:rPr>
              <a:t>+159.15%</a:t>
            </a:r>
            <a:endParaRPr sz="1200" dirty="0">
              <a:solidFill>
                <a:srgbClr val="FF0000"/>
              </a:solidFill>
            </a:endParaRPr>
          </a:p>
        </p:txBody>
      </p:sp>
      <p:sp>
        <p:nvSpPr>
          <p:cNvPr id="1363" name="Google Shape;1363;p7"/>
          <p:cNvSpPr>
            <a:spLocks noGrp="1"/>
          </p:cNvSpPr>
          <p:nvPr>
            <p:ph type="body" idx="4"/>
          </p:nvPr>
        </p:nvSpPr>
        <p:spPr>
          <a:xfrm>
            <a:off x="4134713" y="3175625"/>
            <a:ext cx="2076600" cy="4740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 sz="1200">
                <a:latin typeface="Inter"/>
                <a:ea typeface="Inter"/>
                <a:cs typeface="Inter"/>
                <a:sym typeface="Inter"/>
              </a:rPr>
              <a:t>Solved</a:t>
            </a:r>
            <a:endParaRPr sz="12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364" name="Google Shape;1364;p7"/>
          <p:cNvSpPr>
            <a:spLocks noGrp="1"/>
          </p:cNvSpPr>
          <p:nvPr>
            <p:ph type="body" idx="9"/>
          </p:nvPr>
        </p:nvSpPr>
        <p:spPr>
          <a:xfrm>
            <a:off x="6274651" y="3175625"/>
            <a:ext cx="1866000" cy="4740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indent="0"/>
            <a:r>
              <a:rPr lang="fr" sz="1200" dirty="0"/>
              <a:t>9</a:t>
            </a:r>
          </a:p>
        </p:txBody>
      </p:sp>
      <p:sp>
        <p:nvSpPr>
          <p:cNvPr id="1365" name="Google Shape;1365;p7"/>
          <p:cNvSpPr>
            <a:spLocks noGrp="1"/>
          </p:cNvSpPr>
          <p:nvPr>
            <p:ph type="body" idx="17"/>
          </p:nvPr>
        </p:nvSpPr>
        <p:spPr>
          <a:xfrm>
            <a:off x="8196686" y="3175625"/>
            <a:ext cx="1866000" cy="4740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" sz="1200" dirty="0"/>
              <a:t>4</a:t>
            </a:r>
            <a:endParaRPr sz="1200" dirty="0"/>
          </a:p>
        </p:txBody>
      </p:sp>
      <p:sp>
        <p:nvSpPr>
          <p:cNvPr id="1366" name="Google Shape;1366;p7"/>
          <p:cNvSpPr>
            <a:spLocks noGrp="1"/>
          </p:cNvSpPr>
          <p:nvPr>
            <p:ph type="body" idx="22"/>
          </p:nvPr>
        </p:nvSpPr>
        <p:spPr>
          <a:xfrm>
            <a:off x="10118722" y="3175625"/>
            <a:ext cx="1866000" cy="4740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200" b="1" dirty="0">
                <a:solidFill>
                  <a:schemeClr val="accent4"/>
                </a:solidFill>
              </a:rPr>
              <a:t>-55.56%</a:t>
            </a:r>
          </a:p>
        </p:txBody>
      </p:sp>
      <p:grpSp>
        <p:nvGrpSpPr>
          <p:cNvPr id="1367" name="Google Shape;1367;p7"/>
          <p:cNvGrpSpPr/>
          <p:nvPr/>
        </p:nvGrpSpPr>
        <p:grpSpPr>
          <a:xfrm>
            <a:off x="365370" y="1020108"/>
            <a:ext cx="330226" cy="274936"/>
            <a:chOff x="5516145" y="1880536"/>
            <a:chExt cx="579854" cy="482767"/>
          </a:xfrm>
        </p:grpSpPr>
        <p:sp>
          <p:nvSpPr>
            <p:cNvPr id="1368" name="Google Shape;1368;p7"/>
            <p:cNvSpPr/>
            <p:nvPr/>
          </p:nvSpPr>
          <p:spPr>
            <a:xfrm>
              <a:off x="5516145" y="1880536"/>
              <a:ext cx="577850" cy="374079"/>
            </a:xfrm>
            <a:custGeom>
              <a:avLst/>
              <a:gdLst/>
              <a:ahLst/>
              <a:cxnLst/>
              <a:rect l="l" t="t" r="r" b="b"/>
              <a:pathLst>
                <a:path w="889000" h="546100" extrusionOk="0">
                  <a:moveTo>
                    <a:pt x="0" y="0"/>
                  </a:moveTo>
                  <a:lnTo>
                    <a:pt x="0" y="546100"/>
                  </a:lnTo>
                  <a:lnTo>
                    <a:pt x="889000" y="546100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50" tIns="45700" rIns="9145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369" name="Google Shape;1369;p7"/>
            <p:cNvSpPr/>
            <p:nvPr/>
          </p:nvSpPr>
          <p:spPr>
            <a:xfrm rot="5400000">
              <a:off x="5934071" y="2201375"/>
              <a:ext cx="218371" cy="105485"/>
            </a:xfrm>
            <a:custGeom>
              <a:avLst/>
              <a:gdLst/>
              <a:ahLst/>
              <a:cxnLst/>
              <a:rect l="l" t="t" r="r" b="b"/>
              <a:pathLst>
                <a:path w="753003" h="649141" extrusionOk="0">
                  <a:moveTo>
                    <a:pt x="0" y="649141"/>
                  </a:moveTo>
                  <a:lnTo>
                    <a:pt x="376502" y="0"/>
                  </a:lnTo>
                  <a:lnTo>
                    <a:pt x="753003" y="649141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50" tIns="45700" rIns="9145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1370" name="Google Shape;1370;p7"/>
          <p:cNvSpPr txBox="1"/>
          <p:nvPr/>
        </p:nvSpPr>
        <p:spPr>
          <a:xfrm>
            <a:off x="839875" y="1145375"/>
            <a:ext cx="11053800" cy="2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60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fr" sz="1200" b="0" i="0" u="none" strike="noStrike" cap="none">
                <a:solidFill>
                  <a:srgbClr val="000000"/>
                </a:solidFill>
                <a:latin typeface="Didact Gothic"/>
                <a:ea typeface="Didact Gothic"/>
                <a:cs typeface="Didact Gothic"/>
                <a:sym typeface="Didact Gothic"/>
              </a:rPr>
              <a:t>Monthly metrics and changes for the reported blocking issues</a:t>
            </a:r>
            <a:endParaRPr sz="1200" b="0" i="0" u="none" strike="noStrike" cap="none">
              <a:solidFill>
                <a:srgbClr val="000000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371" name="Google Shape;1371;p7"/>
          <p:cNvSpPr txBox="1"/>
          <p:nvPr/>
        </p:nvSpPr>
        <p:spPr>
          <a:xfrm>
            <a:off x="189825" y="1800370"/>
            <a:ext cx="32805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372" name="Google Shape;1372;p7"/>
          <p:cNvSpPr txBox="1"/>
          <p:nvPr/>
        </p:nvSpPr>
        <p:spPr>
          <a:xfrm>
            <a:off x="266656" y="1727620"/>
            <a:ext cx="3711650" cy="4585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US" sz="1100" dirty="0">
                <a:latin typeface="Didact Gothic" panose="020B0604020202020204" charset="0"/>
                <a:ea typeface="Inter" panose="020B0604020202020204" charset="0"/>
              </a:rPr>
              <a:t>Blocking issue volume decreased in July, with 4 reported cases, </a:t>
            </a:r>
            <a:r>
              <a:rPr lang="en-US" sz="1100" b="1" dirty="0">
                <a:latin typeface="Didact Gothic" panose="020B0604020202020204" charset="0"/>
                <a:ea typeface="Inter" panose="020B0604020202020204" charset="0"/>
              </a:rPr>
              <a:t>a -55.56% drop from June</a:t>
            </a:r>
            <a:r>
              <a:rPr lang="en-US" sz="1100" dirty="0">
                <a:latin typeface="Didact Gothic" panose="020B0604020202020204" charset="0"/>
                <a:ea typeface="Inter" panose="020B0604020202020204" charset="0"/>
              </a:rPr>
              <a:t>, reflecting a lower incidence of urgent system blockers.</a:t>
            </a:r>
          </a:p>
          <a:p>
            <a:endParaRPr lang="en-US" sz="1100" dirty="0">
              <a:latin typeface="Didact Gothic" panose="020B0604020202020204" charset="0"/>
              <a:ea typeface="Inter" panose="020B0604020202020204" charset="0"/>
            </a:endParaRPr>
          </a:p>
          <a:p>
            <a:r>
              <a:rPr lang="en-US" sz="1100" dirty="0">
                <a:latin typeface="Didact Gothic" panose="020B0604020202020204" charset="0"/>
                <a:ea typeface="Inter" panose="020B0604020202020204" charset="0"/>
              </a:rPr>
              <a:t>While overall volume decreased, resolution performance presented mixed results. </a:t>
            </a:r>
          </a:p>
          <a:p>
            <a:endParaRPr lang="en-US" sz="1100" b="1" dirty="0">
              <a:latin typeface="Didact Gothic" panose="020B0604020202020204" charset="0"/>
              <a:ea typeface="Inter" panose="020B0604020202020204" charset="0"/>
            </a:endParaRPr>
          </a:p>
          <a:p>
            <a:r>
              <a:rPr lang="en-US" sz="1100" b="1" dirty="0">
                <a:latin typeface="Didact Gothic" panose="020B0604020202020204" charset="0"/>
                <a:ea typeface="Inter" panose="020B0604020202020204" charset="0"/>
              </a:rPr>
              <a:t>First response times improved significantly,</a:t>
            </a:r>
            <a:r>
              <a:rPr lang="en-US" sz="1100" dirty="0">
                <a:latin typeface="Didact Gothic" panose="020B0604020202020204" charset="0"/>
                <a:ea typeface="Inter" panose="020B0604020202020204" charset="0"/>
              </a:rPr>
              <a:t> but full resolution times increased due to a small number of complex tickets requiring extended coordination. </a:t>
            </a:r>
          </a:p>
          <a:p>
            <a:r>
              <a:rPr lang="en-US" sz="1100" b="1" dirty="0">
                <a:latin typeface="Didact Gothic" panose="020B0604020202020204" charset="0"/>
                <a:ea typeface="Inter" panose="020B0604020202020204" charset="0"/>
              </a:rPr>
              <a:t>All metrics remained within SLA thresholds.</a:t>
            </a:r>
          </a:p>
          <a:p>
            <a:endParaRPr lang="en-US" sz="1100" dirty="0">
              <a:latin typeface="Didact Gothic" panose="020B0604020202020204" charset="0"/>
              <a:ea typeface="Inter" panose="020B0604020202020204" charset="0"/>
            </a:endParaRPr>
          </a:p>
          <a:p>
            <a:r>
              <a:rPr lang="en-US" sz="1100" dirty="0">
                <a:latin typeface="Didact Gothic" panose="020B0604020202020204" charset="0"/>
                <a:ea typeface="Inter" panose="020B0604020202020204" charset="0"/>
              </a:rPr>
              <a:t>✅ </a:t>
            </a:r>
            <a:r>
              <a:rPr lang="en-US" sz="1100" b="1" dirty="0">
                <a:latin typeface="Didact Gothic" panose="020B0604020202020204" charset="0"/>
                <a:ea typeface="Inter" panose="020B0604020202020204" charset="0"/>
              </a:rPr>
              <a:t>First response time averaged 12 minutes (0.2 </a:t>
            </a:r>
            <a:r>
              <a:rPr lang="en-US" sz="1100" b="1" dirty="0" err="1">
                <a:latin typeface="Didact Gothic" panose="020B0604020202020204" charset="0"/>
                <a:ea typeface="Inter" panose="020B0604020202020204" charset="0"/>
              </a:rPr>
              <a:t>hrs</a:t>
            </a:r>
            <a:r>
              <a:rPr lang="en-US" sz="1100" b="1" dirty="0">
                <a:latin typeface="Didact Gothic" panose="020B0604020202020204" charset="0"/>
                <a:ea typeface="Inter" panose="020B0604020202020204" charset="0"/>
              </a:rPr>
              <a:t>) — a 60% improvement compared to June</a:t>
            </a:r>
            <a:r>
              <a:rPr lang="en-US" sz="1100" dirty="0">
                <a:latin typeface="Didact Gothic" panose="020B0604020202020204" charset="0"/>
                <a:ea typeface="Inter" panose="020B0604020202020204" charset="0"/>
              </a:rPr>
              <a:t>, ensuring prompt initial engagement for critical requests.</a:t>
            </a:r>
          </a:p>
          <a:p>
            <a:endParaRPr lang="en-US" sz="1100" dirty="0">
              <a:latin typeface="Didact Gothic" panose="020B0604020202020204" charset="0"/>
              <a:ea typeface="Inter" panose="020B0604020202020204" charset="0"/>
            </a:endParaRPr>
          </a:p>
          <a:p>
            <a:r>
              <a:rPr lang="en-US" sz="1100" dirty="0">
                <a:latin typeface="Didact Gothic" panose="020B0604020202020204" charset="0"/>
                <a:ea typeface="Inter" panose="020B0604020202020204" charset="0"/>
              </a:rPr>
              <a:t>🕒 Average resolution time reached 18.4 </a:t>
            </a:r>
            <a:r>
              <a:rPr lang="en-US" sz="1100" dirty="0" err="1">
                <a:latin typeface="Didact Gothic" panose="020B0604020202020204" charset="0"/>
                <a:ea typeface="Inter" panose="020B0604020202020204" charset="0"/>
              </a:rPr>
              <a:t>hrs</a:t>
            </a:r>
            <a:r>
              <a:rPr lang="en-US" sz="1100" dirty="0">
                <a:latin typeface="Didact Gothic" panose="020B0604020202020204" charset="0"/>
                <a:ea typeface="Inter" panose="020B0604020202020204" charset="0"/>
              </a:rPr>
              <a:t> — </a:t>
            </a:r>
            <a:r>
              <a:rPr lang="en-US" sz="1100" b="1" dirty="0">
                <a:latin typeface="Didact Gothic" panose="020B0604020202020204" charset="0"/>
                <a:ea typeface="Inter" panose="020B0604020202020204" charset="0"/>
              </a:rPr>
              <a:t>an increase of +159%, driven by a few complex cases</a:t>
            </a:r>
            <a:r>
              <a:rPr lang="en-US" sz="1100" dirty="0">
                <a:latin typeface="Didact Gothic" panose="020B0604020202020204" charset="0"/>
                <a:ea typeface="Inter" panose="020B0604020202020204" charset="0"/>
              </a:rPr>
              <a:t> that extended beyond typical resolution cycles. </a:t>
            </a:r>
          </a:p>
          <a:p>
            <a:r>
              <a:rPr lang="en-US" sz="1100" dirty="0">
                <a:latin typeface="Didact Gothic" panose="020B0604020202020204" charset="0"/>
                <a:ea typeface="Inter" panose="020B0604020202020204" charset="0"/>
              </a:rPr>
              <a:t>Despite this, resolution remained well within the 24-hour SLA window.</a:t>
            </a:r>
          </a:p>
          <a:p>
            <a:endParaRPr lang="en-US" sz="1100" dirty="0">
              <a:latin typeface="Didact Gothic" panose="020B0604020202020204" charset="0"/>
              <a:ea typeface="Inter" panose="020B0604020202020204" charset="0"/>
            </a:endParaRPr>
          </a:p>
          <a:p>
            <a:r>
              <a:rPr lang="en-US" sz="1100" dirty="0">
                <a:latin typeface="Didact Gothic" panose="020B0604020202020204" charset="0"/>
                <a:ea typeface="Inter" panose="020B0604020202020204" charset="0"/>
              </a:rPr>
              <a:t>We're continuing efforts to identify and mitigate blocking issues earlier in the lifecycle. </a:t>
            </a:r>
            <a:r>
              <a:rPr lang="en-US" sz="1100" b="1" dirty="0">
                <a:latin typeface="Didact Gothic" panose="020B0604020202020204" charset="0"/>
                <a:ea typeface="Inter" panose="020B0604020202020204" charset="0"/>
              </a:rPr>
              <a:t>Learnings from July are being applied to further refine prioritization and routing processes for complex case handling</a:t>
            </a:r>
            <a:r>
              <a:rPr lang="en-US" sz="1100" dirty="0">
                <a:latin typeface="Didact Gothic" panose="020B0604020202020204" charset="0"/>
                <a:ea typeface="Inter" panose="020B0604020202020204" charset="0"/>
              </a:rPr>
              <a:t>.</a:t>
            </a:r>
          </a:p>
        </p:txBody>
      </p:sp>
      <p:sp>
        <p:nvSpPr>
          <p:cNvPr id="1373" name="Google Shape;1373;p7"/>
          <p:cNvSpPr txBox="1"/>
          <p:nvPr/>
        </p:nvSpPr>
        <p:spPr>
          <a:xfrm>
            <a:off x="4134725" y="6022725"/>
            <a:ext cx="67524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" sz="1100" b="0" i="1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*Times are in business hours.</a:t>
            </a:r>
            <a:endParaRPr sz="1100" b="0" i="1" u="none" strike="noStrike" cap="none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9" name="Google Shape;1379;p8"/>
          <p:cNvSpPr txBox="1">
            <a:spLocks noGrp="1"/>
          </p:cNvSpPr>
          <p:nvPr>
            <p:ph type="title"/>
          </p:nvPr>
        </p:nvSpPr>
        <p:spPr>
          <a:xfrm>
            <a:off x="281015" y="646769"/>
            <a:ext cx="11612400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Didact Gothic"/>
              <a:buNone/>
            </a:pPr>
            <a:r>
              <a:rPr lang="fr"/>
              <a:t>Number of tickets received per topic</a:t>
            </a:r>
            <a:endParaRPr/>
          </a:p>
        </p:txBody>
      </p:sp>
      <p:sp>
        <p:nvSpPr>
          <p:cNvPr id="1380" name="Google Shape;1380;p8"/>
          <p:cNvSpPr>
            <a:spLocks noGrp="1"/>
          </p:cNvSpPr>
          <p:nvPr>
            <p:ph type="body" idx="3"/>
          </p:nvPr>
        </p:nvSpPr>
        <p:spPr>
          <a:xfrm>
            <a:off x="5613385" y="3489504"/>
            <a:ext cx="2726099" cy="451368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 dirty="0">
                <a:latin typeface="Inter"/>
                <a:ea typeface="Inter"/>
                <a:cs typeface="Inter"/>
                <a:sym typeface="Inter"/>
              </a:rPr>
              <a:t>Create a new </a:t>
            </a:r>
            <a:r>
              <a:rPr lang="en-US" sz="1200" dirty="0" err="1">
                <a:latin typeface="Inter"/>
                <a:ea typeface="Inter"/>
                <a:cs typeface="Inter"/>
                <a:sym typeface="Inter"/>
              </a:rPr>
              <a:t>Abstra</a:t>
            </a:r>
            <a:r>
              <a:rPr lang="en-US" sz="1200" dirty="0">
                <a:latin typeface="Inter"/>
                <a:ea typeface="Inter"/>
                <a:cs typeface="Inter"/>
                <a:sym typeface="Inter"/>
              </a:rPr>
              <a:t> Project</a:t>
            </a:r>
          </a:p>
        </p:txBody>
      </p:sp>
      <p:sp>
        <p:nvSpPr>
          <p:cNvPr id="1381" name="Google Shape;1381;p8"/>
          <p:cNvSpPr>
            <a:spLocks noGrp="1"/>
          </p:cNvSpPr>
          <p:nvPr>
            <p:ph type="body" idx="7"/>
          </p:nvPr>
        </p:nvSpPr>
        <p:spPr>
          <a:xfrm>
            <a:off x="5613385" y="2316051"/>
            <a:ext cx="2726100" cy="403800"/>
          </a:xfrm>
          <a:prstGeom prst="roundRect">
            <a:avLst>
              <a:gd name="adj" fmla="val 16667"/>
            </a:avLst>
          </a:prstGeom>
          <a:solidFill>
            <a:srgbClr val="019EFF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 dirty="0">
                <a:latin typeface="Inter"/>
                <a:ea typeface="Inter"/>
                <a:cs typeface="Inter"/>
                <a:sym typeface="Inter"/>
              </a:rPr>
              <a:t>Other</a:t>
            </a:r>
          </a:p>
        </p:txBody>
      </p:sp>
      <p:sp>
        <p:nvSpPr>
          <p:cNvPr id="1382" name="Google Shape;1382;p8"/>
          <p:cNvSpPr>
            <a:spLocks noGrp="1"/>
          </p:cNvSpPr>
          <p:nvPr>
            <p:ph type="body" idx="31"/>
          </p:nvPr>
        </p:nvSpPr>
        <p:spPr>
          <a:xfrm>
            <a:off x="8684357" y="1683426"/>
            <a:ext cx="1320600" cy="4020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 sz="1200">
                <a:latin typeface="Inter"/>
                <a:ea typeface="Inter"/>
                <a:cs typeface="Inter"/>
                <a:sym typeface="Inter"/>
              </a:rPr>
              <a:t>Tickets</a:t>
            </a:r>
            <a:endParaRPr sz="12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383" name="Google Shape;1383;p8"/>
          <p:cNvSpPr>
            <a:spLocks noGrp="1"/>
          </p:cNvSpPr>
          <p:nvPr>
            <p:ph type="body" idx="6"/>
          </p:nvPr>
        </p:nvSpPr>
        <p:spPr>
          <a:xfrm>
            <a:off x="5601080" y="4147583"/>
            <a:ext cx="2726100" cy="4038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latin typeface="Inter"/>
                <a:ea typeface="Inter"/>
                <a:cs typeface="Inter"/>
                <a:sym typeface="Inter"/>
              </a:rPr>
              <a:t>Request to be added to user group</a:t>
            </a:r>
          </a:p>
        </p:txBody>
      </p:sp>
      <p:sp>
        <p:nvSpPr>
          <p:cNvPr id="1384" name="Google Shape;1384;p8"/>
          <p:cNvSpPr>
            <a:spLocks noGrp="1"/>
          </p:cNvSpPr>
          <p:nvPr>
            <p:ph type="body" idx="7"/>
          </p:nvPr>
        </p:nvSpPr>
        <p:spPr>
          <a:xfrm>
            <a:off x="5585107" y="4758094"/>
            <a:ext cx="2726100" cy="61051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 dirty="0">
                <a:latin typeface="Inter"/>
                <a:ea typeface="Inter"/>
                <a:cs typeface="Inter"/>
                <a:sym typeface="Inter"/>
              </a:rPr>
              <a:t>Allowing CI to access </a:t>
            </a:r>
            <a:r>
              <a:rPr lang="en-US" sz="1200" dirty="0" err="1">
                <a:latin typeface="Inter"/>
                <a:ea typeface="Inter"/>
                <a:cs typeface="Inter"/>
                <a:sym typeface="Inter"/>
              </a:rPr>
              <a:t>codeartifact</a:t>
            </a:r>
            <a:r>
              <a:rPr lang="en-US" sz="1200" dirty="0">
                <a:latin typeface="Inter"/>
                <a:ea typeface="Inter"/>
                <a:cs typeface="Inter"/>
                <a:sym typeface="Inter"/>
              </a:rPr>
              <a:t> package registry</a:t>
            </a:r>
          </a:p>
        </p:txBody>
      </p:sp>
      <p:sp>
        <p:nvSpPr>
          <p:cNvPr id="1385" name="Google Shape;1385;p8"/>
          <p:cNvSpPr>
            <a:spLocks noGrp="1"/>
          </p:cNvSpPr>
          <p:nvPr>
            <p:ph type="body" idx="3"/>
          </p:nvPr>
        </p:nvSpPr>
        <p:spPr>
          <a:xfrm>
            <a:off x="8697046" y="3549157"/>
            <a:ext cx="1320600" cy="4020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 sz="1200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6</a:t>
            </a:r>
            <a:endParaRPr sz="1200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386" name="Google Shape;1386;p8"/>
          <p:cNvSpPr>
            <a:spLocks noGrp="1"/>
          </p:cNvSpPr>
          <p:nvPr>
            <p:ph type="body" idx="7"/>
          </p:nvPr>
        </p:nvSpPr>
        <p:spPr>
          <a:xfrm>
            <a:off x="8684346" y="2333272"/>
            <a:ext cx="1320600" cy="4020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 sz="1200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3</a:t>
            </a:r>
            <a:endParaRPr sz="1200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387" name="Google Shape;1387;p8"/>
          <p:cNvSpPr>
            <a:spLocks noGrp="1"/>
          </p:cNvSpPr>
          <p:nvPr>
            <p:ph type="body" idx="6"/>
          </p:nvPr>
        </p:nvSpPr>
        <p:spPr>
          <a:xfrm>
            <a:off x="8678386" y="4157099"/>
            <a:ext cx="1320600" cy="4020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 sz="1200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2</a:t>
            </a:r>
          </a:p>
        </p:txBody>
      </p:sp>
      <p:sp>
        <p:nvSpPr>
          <p:cNvPr id="1388" name="Google Shape;1388;p8"/>
          <p:cNvSpPr>
            <a:spLocks noGrp="1"/>
          </p:cNvSpPr>
          <p:nvPr>
            <p:ph type="body" idx="7"/>
          </p:nvPr>
        </p:nvSpPr>
        <p:spPr>
          <a:xfrm>
            <a:off x="8670648" y="4765042"/>
            <a:ext cx="1320600" cy="4020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 sz="1200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2</a:t>
            </a:r>
            <a:endParaRPr sz="1200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389" name="Google Shape;1389;p8"/>
          <p:cNvSpPr txBox="1">
            <a:spLocks noGrp="1"/>
          </p:cNvSpPr>
          <p:nvPr>
            <p:ph type="subTitle" idx="1"/>
          </p:nvPr>
        </p:nvSpPr>
        <p:spPr>
          <a:xfrm>
            <a:off x="299650" y="234950"/>
            <a:ext cx="44103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-US" dirty="0"/>
              <a:t>Customer success: Monthly Support Report - July 2025</a:t>
            </a:r>
          </a:p>
        </p:txBody>
      </p:sp>
      <p:sp>
        <p:nvSpPr>
          <p:cNvPr id="1390" name="Google Shape;1390;p8"/>
          <p:cNvSpPr txBox="1"/>
          <p:nvPr/>
        </p:nvSpPr>
        <p:spPr>
          <a:xfrm>
            <a:off x="190671" y="1617413"/>
            <a:ext cx="4752031" cy="4062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US" sz="1200" dirty="0">
                <a:latin typeface="Didact Gothic" panose="020B0604020202020204" charset="0"/>
                <a:ea typeface="Inter" panose="020B0604020202020204" charset="0"/>
              </a:rPr>
              <a:t>July maintained a steady influx of recurring technical topics, with </a:t>
            </a:r>
            <a:r>
              <a:rPr lang="en-US" sz="1200" dirty="0" err="1">
                <a:latin typeface="Didact Gothic" panose="020B0604020202020204" charset="0"/>
                <a:ea typeface="Inter" panose="020B0604020202020204" charset="0"/>
              </a:rPr>
              <a:t>SageMaker</a:t>
            </a:r>
            <a:r>
              <a:rPr lang="en-US" sz="1200" dirty="0">
                <a:latin typeface="Didact Gothic" panose="020B0604020202020204" charset="0"/>
                <a:ea typeface="Inter" panose="020B0604020202020204" charset="0"/>
              </a:rPr>
              <a:t> issues and project onboarding requests continuing as dominant themes. Additionally, there was a notable increase in dataset creation requests, reflecting evolving support needs.</a:t>
            </a:r>
          </a:p>
          <a:p>
            <a:endParaRPr lang="en-US" sz="1200" dirty="0">
              <a:latin typeface="Didact Gothic" panose="020B0604020202020204" charset="0"/>
              <a:ea typeface="Inter" panose="020B0604020202020204" charset="0"/>
            </a:endParaRPr>
          </a:p>
          <a:p>
            <a:r>
              <a:rPr lang="en-US" sz="1200" dirty="0">
                <a:latin typeface="Didact Gothic" panose="020B0604020202020204" charset="0"/>
                <a:ea typeface="Inter" panose="020B0604020202020204" charset="0"/>
              </a:rPr>
              <a:t>📌 The most notable trends this month include:</a:t>
            </a:r>
          </a:p>
          <a:p>
            <a:endParaRPr lang="en-US" sz="1200" dirty="0">
              <a:latin typeface="Didact Gothic" panose="020B0604020202020204" charset="0"/>
              <a:ea typeface="Inter" panose="020B0604020202020204" charset="0"/>
            </a:endParaRPr>
          </a:p>
          <a:p>
            <a:r>
              <a:rPr lang="en-US" sz="1200" dirty="0">
                <a:latin typeface="Didact Gothic" panose="020B0604020202020204" charset="0"/>
                <a:ea typeface="Inter" panose="020B0604020202020204" charset="0"/>
              </a:rPr>
              <a:t>✅ </a:t>
            </a:r>
            <a:r>
              <a:rPr lang="en-US" sz="1200" b="1" dirty="0">
                <a:latin typeface="Didact Gothic" panose="020B0604020202020204" charset="0"/>
                <a:ea typeface="Inter" panose="020B0604020202020204" charset="0"/>
              </a:rPr>
              <a:t>8 tickets related to </a:t>
            </a:r>
            <a:r>
              <a:rPr lang="en-US" sz="1200" b="1" dirty="0" err="1">
                <a:latin typeface="Didact Gothic" panose="020B0604020202020204" charset="0"/>
                <a:ea typeface="Inter" panose="020B0604020202020204" charset="0"/>
              </a:rPr>
              <a:t>SageMaker</a:t>
            </a:r>
            <a:r>
              <a:rPr lang="en-US" sz="1200" b="1" dirty="0">
                <a:latin typeface="Didact Gothic" panose="020B0604020202020204" charset="0"/>
                <a:ea typeface="Inter" panose="020B0604020202020204" charset="0"/>
              </a:rPr>
              <a:t> </a:t>
            </a:r>
            <a:r>
              <a:rPr lang="en-US" sz="1200" dirty="0">
                <a:latin typeface="Didact Gothic" panose="020B0604020202020204" charset="0"/>
                <a:ea typeface="Inter" panose="020B0604020202020204" charset="0"/>
              </a:rPr>
              <a:t>- consistent usage patterns, focusing on troubleshooting and environment setup.</a:t>
            </a:r>
          </a:p>
          <a:p>
            <a:endParaRPr lang="en-US" sz="1200" dirty="0">
              <a:latin typeface="Didact Gothic" panose="020B0604020202020204" charset="0"/>
              <a:ea typeface="Inter" panose="020B0604020202020204" charset="0"/>
            </a:endParaRPr>
          </a:p>
          <a:p>
            <a:r>
              <a:rPr lang="en-US" sz="1200" dirty="0">
                <a:latin typeface="Didact Gothic" panose="020B0604020202020204" charset="0"/>
                <a:ea typeface="Inter" panose="020B0604020202020204" charset="0"/>
              </a:rPr>
              <a:t>✅ </a:t>
            </a:r>
            <a:r>
              <a:rPr lang="en-US" sz="1200" b="1" dirty="0">
                <a:latin typeface="Didact Gothic" panose="020B0604020202020204" charset="0"/>
                <a:ea typeface="Inter" panose="020B0604020202020204" charset="0"/>
              </a:rPr>
              <a:t>6 tickets requesting the creation of new </a:t>
            </a:r>
            <a:r>
              <a:rPr lang="en-US" sz="1200" b="1" dirty="0" err="1">
                <a:latin typeface="Didact Gothic" panose="020B0604020202020204" charset="0"/>
                <a:ea typeface="Inter" panose="020B0604020202020204" charset="0"/>
              </a:rPr>
              <a:t>Abstra</a:t>
            </a:r>
            <a:r>
              <a:rPr lang="en-US" sz="1200" b="1" dirty="0">
                <a:latin typeface="Didact Gothic" panose="020B0604020202020204" charset="0"/>
                <a:ea typeface="Inter" panose="020B0604020202020204" charset="0"/>
              </a:rPr>
              <a:t> Projects </a:t>
            </a:r>
            <a:r>
              <a:rPr lang="en-US" sz="1200" dirty="0">
                <a:latin typeface="Didact Gothic" panose="020B0604020202020204" charset="0"/>
                <a:ea typeface="Inter" panose="020B0604020202020204" charset="0"/>
              </a:rPr>
              <a:t>- highlighting ongoing onboarding activities and team expansion.</a:t>
            </a:r>
          </a:p>
          <a:p>
            <a:endParaRPr lang="en-US" sz="1200" dirty="0">
              <a:latin typeface="Didact Gothic" panose="020B0604020202020204" charset="0"/>
              <a:ea typeface="Inter" panose="020B0604020202020204" charset="0"/>
            </a:endParaRPr>
          </a:p>
          <a:p>
            <a:r>
              <a:rPr lang="en-US" sz="1200" dirty="0">
                <a:latin typeface="Didact Gothic" panose="020B0604020202020204" charset="0"/>
                <a:ea typeface="Inter" panose="020B0604020202020204" charset="0"/>
              </a:rPr>
              <a:t>✅ </a:t>
            </a:r>
            <a:r>
              <a:rPr lang="en-US" sz="1200" b="1" dirty="0">
                <a:latin typeface="Didact Gothic" panose="020B0604020202020204" charset="0"/>
                <a:ea typeface="Inter" panose="020B0604020202020204" charset="0"/>
              </a:rPr>
              <a:t>2 tickets requesting to be added to user groups </a:t>
            </a:r>
            <a:r>
              <a:rPr lang="en-US" sz="1200" dirty="0">
                <a:latin typeface="Didact Gothic" panose="020B0604020202020204" charset="0"/>
                <a:ea typeface="Inter" panose="020B0604020202020204" charset="0"/>
              </a:rPr>
              <a:t>- supporting access and permissions management processes.</a:t>
            </a:r>
          </a:p>
          <a:p>
            <a:endParaRPr lang="en-US" sz="1200" dirty="0">
              <a:latin typeface="Didact Gothic" panose="020B0604020202020204" charset="0"/>
              <a:ea typeface="Inter" panose="020B0604020202020204" charset="0"/>
            </a:endParaRPr>
          </a:p>
          <a:p>
            <a:r>
              <a:rPr lang="en-US" sz="1200" dirty="0">
                <a:latin typeface="Didact Gothic" panose="020B0604020202020204" charset="0"/>
                <a:ea typeface="Inter" panose="020B0604020202020204" charset="0"/>
              </a:rPr>
              <a:t>✅ </a:t>
            </a:r>
            <a:r>
              <a:rPr lang="en-US" sz="1200" b="1" dirty="0">
                <a:latin typeface="Didact Gothic" panose="020B0604020202020204" charset="0"/>
                <a:ea typeface="Inter" panose="020B0604020202020204" charset="0"/>
              </a:rPr>
              <a:t>3 tickets under Other - covering internal tool support, minor troubleshooting</a:t>
            </a:r>
            <a:r>
              <a:rPr lang="en-US" sz="1200" dirty="0">
                <a:latin typeface="Didact Gothic" panose="020B0604020202020204" charset="0"/>
                <a:ea typeface="Inter" panose="020B0604020202020204" charset="0"/>
              </a:rPr>
              <a:t>, and process-related requests.</a:t>
            </a:r>
          </a:p>
          <a:p>
            <a:endParaRPr lang="en-US" sz="1200" dirty="0">
              <a:latin typeface="Didact Gothic" panose="020B0604020202020204" charset="0"/>
              <a:ea typeface="Inter" panose="020B0604020202020204" charset="0"/>
            </a:endParaRPr>
          </a:p>
          <a:p>
            <a:r>
              <a:rPr lang="en-US" sz="1200" dirty="0">
                <a:latin typeface="Didact Gothic" panose="020B0604020202020204" charset="0"/>
                <a:ea typeface="Inter" panose="020B0604020202020204" charset="0"/>
              </a:rPr>
              <a:t>✅ </a:t>
            </a:r>
            <a:r>
              <a:rPr lang="en-US" sz="1200" b="1" dirty="0">
                <a:latin typeface="Didact Gothic" panose="020B0604020202020204" charset="0"/>
                <a:ea typeface="Inter" panose="020B0604020202020204" charset="0"/>
              </a:rPr>
              <a:t>2 tickets for enabling CI access to </a:t>
            </a:r>
            <a:r>
              <a:rPr lang="en-US" sz="1200" b="1" dirty="0" err="1">
                <a:latin typeface="Didact Gothic" panose="020B0604020202020204" charset="0"/>
                <a:ea typeface="Inter" panose="020B0604020202020204" charset="0"/>
              </a:rPr>
              <a:t>CodeArtifact</a:t>
            </a:r>
            <a:r>
              <a:rPr lang="en-US" sz="1200" b="1" dirty="0">
                <a:latin typeface="Didact Gothic" panose="020B0604020202020204" charset="0"/>
                <a:ea typeface="Inter" panose="020B0604020202020204" charset="0"/>
              </a:rPr>
              <a:t> registry </a:t>
            </a:r>
            <a:r>
              <a:rPr lang="en-US" sz="1200" dirty="0">
                <a:latin typeface="Didact Gothic" panose="020B0604020202020204" charset="0"/>
                <a:ea typeface="Inter" panose="020B0604020202020204" charset="0"/>
              </a:rPr>
              <a:t>- stable request volume for developer workflow optimization.</a:t>
            </a:r>
          </a:p>
        </p:txBody>
      </p:sp>
      <p:grpSp>
        <p:nvGrpSpPr>
          <p:cNvPr id="1391" name="Google Shape;1391;p8"/>
          <p:cNvGrpSpPr/>
          <p:nvPr/>
        </p:nvGrpSpPr>
        <p:grpSpPr>
          <a:xfrm>
            <a:off x="365370" y="1020108"/>
            <a:ext cx="330226" cy="274936"/>
            <a:chOff x="5516145" y="1880536"/>
            <a:chExt cx="579854" cy="482767"/>
          </a:xfrm>
        </p:grpSpPr>
        <p:sp>
          <p:nvSpPr>
            <p:cNvPr id="1392" name="Google Shape;1392;p8"/>
            <p:cNvSpPr/>
            <p:nvPr/>
          </p:nvSpPr>
          <p:spPr>
            <a:xfrm>
              <a:off x="5516145" y="1880536"/>
              <a:ext cx="577850" cy="374079"/>
            </a:xfrm>
            <a:custGeom>
              <a:avLst/>
              <a:gdLst/>
              <a:ahLst/>
              <a:cxnLst/>
              <a:rect l="l" t="t" r="r" b="b"/>
              <a:pathLst>
                <a:path w="889000" h="546100" extrusionOk="0">
                  <a:moveTo>
                    <a:pt x="0" y="0"/>
                  </a:moveTo>
                  <a:lnTo>
                    <a:pt x="0" y="546100"/>
                  </a:lnTo>
                  <a:lnTo>
                    <a:pt x="889000" y="546100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50" tIns="45700" rIns="9145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393" name="Google Shape;1393;p8"/>
            <p:cNvSpPr/>
            <p:nvPr/>
          </p:nvSpPr>
          <p:spPr>
            <a:xfrm rot="5400000">
              <a:off x="5934071" y="2201375"/>
              <a:ext cx="218371" cy="105485"/>
            </a:xfrm>
            <a:custGeom>
              <a:avLst/>
              <a:gdLst/>
              <a:ahLst/>
              <a:cxnLst/>
              <a:rect l="l" t="t" r="r" b="b"/>
              <a:pathLst>
                <a:path w="753003" h="649141" extrusionOk="0">
                  <a:moveTo>
                    <a:pt x="0" y="649141"/>
                  </a:moveTo>
                  <a:lnTo>
                    <a:pt x="376502" y="0"/>
                  </a:lnTo>
                  <a:lnTo>
                    <a:pt x="753003" y="649141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50" tIns="45700" rIns="9145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1394" name="Google Shape;1394;p8"/>
          <p:cNvSpPr txBox="1"/>
          <p:nvPr/>
        </p:nvSpPr>
        <p:spPr>
          <a:xfrm>
            <a:off x="839875" y="1145375"/>
            <a:ext cx="11053800" cy="2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60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fr" sz="1200" b="0" i="0" u="none" strike="noStrike" cap="none">
                <a:solidFill>
                  <a:srgbClr val="000000"/>
                </a:solidFill>
                <a:latin typeface="Didact Gothic"/>
                <a:ea typeface="Didact Gothic"/>
                <a:cs typeface="Didact Gothic"/>
                <a:sym typeface="Didact Gothic"/>
              </a:rPr>
              <a:t>Increasing tickets related to Dataset Creation as well as SageMaker issues.</a:t>
            </a:r>
            <a:endParaRPr sz="1200" b="0" i="0" u="none" strike="noStrike" cap="none">
              <a:solidFill>
                <a:srgbClr val="000000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395" name="Google Shape;1395;p8"/>
          <p:cNvSpPr>
            <a:spLocks noGrp="1"/>
          </p:cNvSpPr>
          <p:nvPr>
            <p:ph type="body" idx="7"/>
          </p:nvPr>
        </p:nvSpPr>
        <p:spPr>
          <a:xfrm>
            <a:off x="5613385" y="2926561"/>
            <a:ext cx="2726100" cy="403800"/>
          </a:xfrm>
          <a:prstGeom prst="roundRect">
            <a:avLst>
              <a:gd name="adj" fmla="val 16667"/>
            </a:avLst>
          </a:prstGeom>
          <a:solidFill>
            <a:srgbClr val="019EFF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 err="1">
                <a:latin typeface="Inter"/>
                <a:ea typeface="Inter"/>
                <a:cs typeface="Inter"/>
                <a:sym typeface="Inter"/>
              </a:rPr>
              <a:t>SageMaker</a:t>
            </a:r>
            <a:r>
              <a:rPr lang="en-US" sz="1200" dirty="0">
                <a:latin typeface="Inter"/>
                <a:ea typeface="Inter"/>
                <a:cs typeface="Inter"/>
                <a:sym typeface="Inter"/>
              </a:rPr>
              <a:t> Issues</a:t>
            </a:r>
          </a:p>
        </p:txBody>
      </p:sp>
      <p:sp>
        <p:nvSpPr>
          <p:cNvPr id="1396" name="Google Shape;1396;p8"/>
          <p:cNvSpPr>
            <a:spLocks noGrp="1"/>
          </p:cNvSpPr>
          <p:nvPr>
            <p:ph type="body" idx="7"/>
          </p:nvPr>
        </p:nvSpPr>
        <p:spPr>
          <a:xfrm>
            <a:off x="8678386" y="2928361"/>
            <a:ext cx="1320600" cy="4020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 sz="1200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8</a:t>
            </a:r>
            <a:endParaRPr dirty="0"/>
          </a:p>
        </p:txBody>
      </p:sp>
      <p:sp>
        <p:nvSpPr>
          <p:cNvPr id="1397" name="Google Shape;1397;p8"/>
          <p:cNvSpPr>
            <a:spLocks noGrp="1"/>
          </p:cNvSpPr>
          <p:nvPr>
            <p:ph type="body" idx="31"/>
          </p:nvPr>
        </p:nvSpPr>
        <p:spPr>
          <a:xfrm>
            <a:off x="5627482" y="1665676"/>
            <a:ext cx="2697900" cy="4020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 sz="1200">
                <a:latin typeface="Inter"/>
                <a:ea typeface="Inter"/>
                <a:cs typeface="Inter"/>
                <a:sym typeface="Inter"/>
              </a:rPr>
              <a:t>Topic</a:t>
            </a:r>
            <a:endParaRPr sz="1200"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hème Office">
  <a:themeElements>
    <a:clrScheme name="Personnalisé 97">
      <a:dk1>
        <a:srgbClr val="000000"/>
      </a:dk1>
      <a:lt1>
        <a:srgbClr val="FFFFFF"/>
      </a:lt1>
      <a:dk2>
        <a:srgbClr val="FAF3EB"/>
      </a:dk2>
      <a:lt2>
        <a:srgbClr val="D9D9D9"/>
      </a:lt2>
      <a:accent1>
        <a:srgbClr val="1439C1"/>
      </a:accent1>
      <a:accent2>
        <a:srgbClr val="009EFF"/>
      </a:accent2>
      <a:accent3>
        <a:srgbClr val="32C6C6"/>
      </a:accent3>
      <a:accent4>
        <a:srgbClr val="2CB546"/>
      </a:accent4>
      <a:accent5>
        <a:srgbClr val="FFC200"/>
      </a:accent5>
      <a:accent6>
        <a:srgbClr val="FFBDE0"/>
      </a:accent6>
      <a:hlink>
        <a:srgbClr val="009EFF"/>
      </a:hlink>
      <a:folHlink>
        <a:srgbClr val="26294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3093</TotalTime>
  <Words>3168</Words>
  <Application>Microsoft Office PowerPoint</Application>
  <PresentationFormat>Custom</PresentationFormat>
  <Paragraphs>478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23</vt:i4>
      </vt:variant>
    </vt:vector>
  </HeadingPairs>
  <TitlesOfParts>
    <vt:vector size="31" baseType="lpstr">
      <vt:lpstr>Inter Medium</vt:lpstr>
      <vt:lpstr>Didact Gothic</vt:lpstr>
      <vt:lpstr>Arial</vt:lpstr>
      <vt:lpstr>Inter</vt:lpstr>
      <vt:lpstr>Wingdings</vt:lpstr>
      <vt:lpstr>Inter ExtraLight</vt:lpstr>
      <vt:lpstr>Thème Office</vt:lpstr>
      <vt:lpstr>Simple Light</vt:lpstr>
      <vt:lpstr>Customer success  Monthly support report</vt:lpstr>
      <vt:lpstr>Agenda</vt:lpstr>
      <vt:lpstr>Executive Summary</vt:lpstr>
      <vt:lpstr>Agenda</vt:lpstr>
      <vt:lpstr>Abstra at a glance - Fullstory Metrics</vt:lpstr>
      <vt:lpstr>Key metrics overview</vt:lpstr>
      <vt:lpstr>Monthly Ticket Counts &amp; Average Resolution Times</vt:lpstr>
      <vt:lpstr>Blocking issues key metrics overview</vt:lpstr>
      <vt:lpstr>Number of tickets received per topic</vt:lpstr>
      <vt:lpstr>Trend in topics received compared with previous month</vt:lpstr>
      <vt:lpstr>Tickets per squad</vt:lpstr>
      <vt:lpstr>Help Center article views - July 2025</vt:lpstr>
      <vt:lpstr>🏆 Superstar of the month!</vt:lpstr>
      <vt:lpstr>Agenda</vt:lpstr>
      <vt:lpstr>Customer success roadmap timeline</vt:lpstr>
      <vt:lpstr>Agenda</vt:lpstr>
      <vt:lpstr>Customer success Q3 Roadmap items (RIs)</vt:lpstr>
      <vt:lpstr>RI#1:  Zendesk – Focal point for all support requests</vt:lpstr>
      <vt:lpstr>RI#2 PostHog Analytics Rollout for Support Operations</vt:lpstr>
      <vt:lpstr>Agenda</vt:lpstr>
      <vt:lpstr>Next steps for Customer Success</vt:lpstr>
      <vt:lpstr>Agenda</vt:lpstr>
      <vt:lpstr>Thank you!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Customer success  Monthly support report</dc:title>
  <dc:creator>LM_Win10</dc:creator>
  <cp:lastModifiedBy>Lazar Milicevic</cp:lastModifiedBy>
  <cp:revision>101</cp:revision>
  <dcterms:modified xsi:type="dcterms:W3CDTF">2025-08-03T22:22:25Z</dcterms:modified>
</cp:coreProperties>
</file>